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8.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3" r:id="rId4"/>
  </p:sldMasterIdLst>
  <p:notesMasterIdLst>
    <p:notesMasterId r:id="rId46"/>
  </p:notesMasterIdLst>
  <p:handoutMasterIdLst>
    <p:handoutMasterId r:id="rId47"/>
  </p:handoutMasterIdLst>
  <p:sldIdLst>
    <p:sldId id="274" r:id="rId5"/>
    <p:sldId id="278" r:id="rId6"/>
    <p:sldId id="1154" r:id="rId7"/>
    <p:sldId id="1155" r:id="rId8"/>
    <p:sldId id="1161" r:id="rId9"/>
    <p:sldId id="256" r:id="rId10"/>
    <p:sldId id="270" r:id="rId11"/>
    <p:sldId id="261" r:id="rId12"/>
    <p:sldId id="396" r:id="rId13"/>
    <p:sldId id="273" r:id="rId14"/>
    <p:sldId id="1162" r:id="rId15"/>
    <p:sldId id="1163" r:id="rId16"/>
    <p:sldId id="1174" r:id="rId17"/>
    <p:sldId id="1173" r:id="rId18"/>
    <p:sldId id="1165" r:id="rId19"/>
    <p:sldId id="1166" r:id="rId20"/>
    <p:sldId id="1167" r:id="rId21"/>
    <p:sldId id="1168" r:id="rId22"/>
    <p:sldId id="1169" r:id="rId23"/>
    <p:sldId id="1170" r:id="rId24"/>
    <p:sldId id="1171" r:id="rId25"/>
    <p:sldId id="1176" r:id="rId26"/>
    <p:sldId id="1188" r:id="rId27"/>
    <p:sldId id="1178" r:id="rId28"/>
    <p:sldId id="1177" r:id="rId29"/>
    <p:sldId id="1189" r:id="rId30"/>
    <p:sldId id="1190" r:id="rId31"/>
    <p:sldId id="1191" r:id="rId32"/>
    <p:sldId id="1184" r:id="rId33"/>
    <p:sldId id="1185" r:id="rId34"/>
    <p:sldId id="1186" r:id="rId35"/>
    <p:sldId id="1179" r:id="rId36"/>
    <p:sldId id="1180" r:id="rId37"/>
    <p:sldId id="1181" r:id="rId38"/>
    <p:sldId id="1182" r:id="rId39"/>
    <p:sldId id="1183" r:id="rId40"/>
    <p:sldId id="1187" r:id="rId41"/>
    <p:sldId id="1113" r:id="rId42"/>
    <p:sldId id="1148" r:id="rId43"/>
    <p:sldId id="1088" r:id="rId44"/>
    <p:sldId id="277"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2C1C888-9A83-4848-AEE8-73DF981D9669}">
          <p14:sldIdLst>
            <p14:sldId id="274"/>
            <p14:sldId id="278"/>
          </p14:sldIdLst>
        </p14:section>
        <p14:section name="Types of CE" id="{FBE42827-BE92-455D-9C74-EF3B5A223524}">
          <p14:sldIdLst>
            <p14:sldId id="1154"/>
            <p14:sldId id="1155"/>
            <p14:sldId id="1161"/>
          </p14:sldIdLst>
        </p14:section>
        <p14:section name="Reflection" id="{04BAB6C8-3911-447B-93CD-E470B08F6D4F}">
          <p14:sldIdLst>
            <p14:sldId id="256"/>
            <p14:sldId id="270"/>
            <p14:sldId id="261"/>
            <p14:sldId id="396"/>
            <p14:sldId id="273"/>
            <p14:sldId id="1162"/>
            <p14:sldId id="1163"/>
            <p14:sldId id="1174"/>
            <p14:sldId id="1173"/>
            <p14:sldId id="1165"/>
            <p14:sldId id="1166"/>
            <p14:sldId id="1167"/>
            <p14:sldId id="1168"/>
            <p14:sldId id="1169"/>
            <p14:sldId id="1170"/>
            <p14:sldId id="1171"/>
            <p14:sldId id="1176"/>
            <p14:sldId id="1188"/>
          </p14:sldIdLst>
        </p14:section>
        <p14:section name="Debrief" id="{C1101D14-8B21-4881-9FF8-5F216B45E7F5}">
          <p14:sldIdLst>
            <p14:sldId id="1178"/>
            <p14:sldId id="1177"/>
            <p14:sldId id="1189"/>
            <p14:sldId id="1190"/>
            <p14:sldId id="1191"/>
            <p14:sldId id="1184"/>
            <p14:sldId id="1185"/>
            <p14:sldId id="1186"/>
            <p14:sldId id="1179"/>
            <p14:sldId id="1180"/>
            <p14:sldId id="1181"/>
            <p14:sldId id="1182"/>
            <p14:sldId id="1183"/>
            <p14:sldId id="1187"/>
          </p14:sldIdLst>
        </p14:section>
        <p14:section name="Outlook" id="{9B54F74B-B0DD-4726-995B-B60C2EB3AD0F}">
          <p14:sldIdLst>
            <p14:sldId id="1113"/>
            <p14:sldId id="1148"/>
            <p14:sldId id="1088"/>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C"/>
    <a:srgbClr val="EDEEE9"/>
    <a:srgbClr val="95C31B"/>
    <a:srgbClr val="EA4764"/>
    <a:srgbClr val="6486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92653E-4DE3-4797-8953-2CF69911045C}" v="115" dt="2024-12-14T07:43:03.59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9" autoAdjust="0"/>
    <p:restoredTop sz="80191" autoAdjust="0"/>
  </p:normalViewPr>
  <p:slideViewPr>
    <p:cSldViewPr showGuides="1">
      <p:cViewPr varScale="1">
        <p:scale>
          <a:sx n="75" d="100"/>
          <a:sy n="75" d="100"/>
        </p:scale>
        <p:origin x="116" y="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9888"/>
    </p:cViewPr>
  </p:sorterViewPr>
  <p:notesViewPr>
    <p:cSldViewPr showGuides="1">
      <p:cViewPr>
        <p:scale>
          <a:sx n="66" d="100"/>
          <a:sy n="66" d="100"/>
        </p:scale>
        <p:origin x="3354" y="444"/>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 Michael Höferl" userId="544d2ce1-0a3b-4706-9dfd-c6d69d0e3c8e" providerId="ADAL" clId="{FA92653E-4DE3-4797-8953-2CF69911045C}"/>
    <pc:docChg chg="undo custSel addSld delSld modSld sldOrd addSection modSection">
      <pc:chgData name="Karl Michael Höferl" userId="544d2ce1-0a3b-4706-9dfd-c6d69d0e3c8e" providerId="ADAL" clId="{FA92653E-4DE3-4797-8953-2CF69911045C}" dt="2024-12-14T07:43:16.264" v="1483"/>
      <pc:docMkLst>
        <pc:docMk/>
      </pc:docMkLst>
      <pc:sldChg chg="add">
        <pc:chgData name="Karl Michael Höferl" userId="544d2ce1-0a3b-4706-9dfd-c6d69d0e3c8e" providerId="ADAL" clId="{FA92653E-4DE3-4797-8953-2CF69911045C}" dt="2024-12-11T08:46:35.464" v="114"/>
        <pc:sldMkLst>
          <pc:docMk/>
          <pc:sldMk cId="2149331980" sldId="256"/>
        </pc:sldMkLst>
      </pc:sldChg>
      <pc:sldChg chg="add">
        <pc:chgData name="Karl Michael Höferl" userId="544d2ce1-0a3b-4706-9dfd-c6d69d0e3c8e" providerId="ADAL" clId="{FA92653E-4DE3-4797-8953-2CF69911045C}" dt="2024-12-11T08:46:35.464" v="114"/>
        <pc:sldMkLst>
          <pc:docMk/>
          <pc:sldMk cId="2819434524" sldId="261"/>
        </pc:sldMkLst>
      </pc:sldChg>
      <pc:sldChg chg="add">
        <pc:chgData name="Karl Michael Höferl" userId="544d2ce1-0a3b-4706-9dfd-c6d69d0e3c8e" providerId="ADAL" clId="{FA92653E-4DE3-4797-8953-2CF69911045C}" dt="2024-12-11T08:46:35.464" v="114"/>
        <pc:sldMkLst>
          <pc:docMk/>
          <pc:sldMk cId="302332656" sldId="270"/>
        </pc:sldMkLst>
      </pc:sldChg>
      <pc:sldChg chg="add">
        <pc:chgData name="Karl Michael Höferl" userId="544d2ce1-0a3b-4706-9dfd-c6d69d0e3c8e" providerId="ADAL" clId="{FA92653E-4DE3-4797-8953-2CF69911045C}" dt="2024-12-11T08:46:35.464" v="114"/>
        <pc:sldMkLst>
          <pc:docMk/>
          <pc:sldMk cId="259893077" sldId="273"/>
        </pc:sldMkLst>
      </pc:sldChg>
      <pc:sldChg chg="modSp mod">
        <pc:chgData name="Karl Michael Höferl" userId="544d2ce1-0a3b-4706-9dfd-c6d69d0e3c8e" providerId="ADAL" clId="{FA92653E-4DE3-4797-8953-2CF69911045C}" dt="2024-12-11T08:42:06.809" v="34" actId="20577"/>
        <pc:sldMkLst>
          <pc:docMk/>
          <pc:sldMk cId="1714654990" sldId="274"/>
        </pc:sldMkLst>
        <pc:spChg chg="mod">
          <ac:chgData name="Karl Michael Höferl" userId="544d2ce1-0a3b-4706-9dfd-c6d69d0e3c8e" providerId="ADAL" clId="{FA92653E-4DE3-4797-8953-2CF69911045C}" dt="2024-12-11T08:42:06.809" v="34" actId="20577"/>
          <ac:spMkLst>
            <pc:docMk/>
            <pc:sldMk cId="1714654990" sldId="274"/>
            <ac:spMk id="3" creationId="{78ECA2FC-8EBF-2FBC-EBF2-E347275417F5}"/>
          </ac:spMkLst>
        </pc:spChg>
      </pc:sldChg>
      <pc:sldChg chg="modSp mod">
        <pc:chgData name="Karl Michael Höferl" userId="544d2ce1-0a3b-4706-9dfd-c6d69d0e3c8e" providerId="ADAL" clId="{FA92653E-4DE3-4797-8953-2CF69911045C}" dt="2024-12-11T08:42:43.633" v="105" actId="5793"/>
        <pc:sldMkLst>
          <pc:docMk/>
          <pc:sldMk cId="3966956599" sldId="278"/>
        </pc:sldMkLst>
        <pc:spChg chg="mod">
          <ac:chgData name="Karl Michael Höferl" userId="544d2ce1-0a3b-4706-9dfd-c6d69d0e3c8e" providerId="ADAL" clId="{FA92653E-4DE3-4797-8953-2CF69911045C}" dt="2024-12-11T08:42:43.633" v="105" actId="5793"/>
          <ac:spMkLst>
            <pc:docMk/>
            <pc:sldMk cId="3966956599" sldId="278"/>
            <ac:spMk id="7" creationId="{099EF4D1-C3FA-6B89-E7F8-3935D779FF1D}"/>
          </ac:spMkLst>
        </pc:spChg>
      </pc:sldChg>
      <pc:sldChg chg="add">
        <pc:chgData name="Karl Michael Höferl" userId="544d2ce1-0a3b-4706-9dfd-c6d69d0e3c8e" providerId="ADAL" clId="{FA92653E-4DE3-4797-8953-2CF69911045C}" dt="2024-12-11T08:46:35.464" v="114"/>
        <pc:sldMkLst>
          <pc:docMk/>
          <pc:sldMk cId="2991354070" sldId="396"/>
        </pc:sldMkLst>
      </pc:sldChg>
      <pc:sldChg chg="del">
        <pc:chgData name="Karl Michael Höferl" userId="544d2ce1-0a3b-4706-9dfd-c6d69d0e3c8e" providerId="ADAL" clId="{FA92653E-4DE3-4797-8953-2CF69911045C}" dt="2024-12-11T08:43:24.636" v="110" actId="47"/>
        <pc:sldMkLst>
          <pc:docMk/>
          <pc:sldMk cId="3814235950" sldId="1110"/>
        </pc:sldMkLst>
      </pc:sldChg>
      <pc:sldChg chg="del">
        <pc:chgData name="Karl Michael Höferl" userId="544d2ce1-0a3b-4706-9dfd-c6d69d0e3c8e" providerId="ADAL" clId="{FA92653E-4DE3-4797-8953-2CF69911045C}" dt="2024-12-11T08:43:24.636" v="110" actId="47"/>
        <pc:sldMkLst>
          <pc:docMk/>
          <pc:sldMk cId="1675085703" sldId="1114"/>
        </pc:sldMkLst>
      </pc:sldChg>
      <pc:sldChg chg="del">
        <pc:chgData name="Karl Michael Höferl" userId="544d2ce1-0a3b-4706-9dfd-c6d69d0e3c8e" providerId="ADAL" clId="{FA92653E-4DE3-4797-8953-2CF69911045C}" dt="2024-12-11T08:43:24.636" v="110" actId="47"/>
        <pc:sldMkLst>
          <pc:docMk/>
          <pc:sldMk cId="1059638905" sldId="1115"/>
        </pc:sldMkLst>
      </pc:sldChg>
      <pc:sldChg chg="del">
        <pc:chgData name="Karl Michael Höferl" userId="544d2ce1-0a3b-4706-9dfd-c6d69d0e3c8e" providerId="ADAL" clId="{FA92653E-4DE3-4797-8953-2CF69911045C}" dt="2024-12-11T08:43:24.636" v="110" actId="47"/>
        <pc:sldMkLst>
          <pc:docMk/>
          <pc:sldMk cId="2535546907" sldId="1116"/>
        </pc:sldMkLst>
      </pc:sldChg>
      <pc:sldChg chg="del">
        <pc:chgData name="Karl Michael Höferl" userId="544d2ce1-0a3b-4706-9dfd-c6d69d0e3c8e" providerId="ADAL" clId="{FA92653E-4DE3-4797-8953-2CF69911045C}" dt="2024-12-11T08:43:24.636" v="110" actId="47"/>
        <pc:sldMkLst>
          <pc:docMk/>
          <pc:sldMk cId="2620988874" sldId="1117"/>
        </pc:sldMkLst>
      </pc:sldChg>
      <pc:sldChg chg="del">
        <pc:chgData name="Karl Michael Höferl" userId="544d2ce1-0a3b-4706-9dfd-c6d69d0e3c8e" providerId="ADAL" clId="{FA92653E-4DE3-4797-8953-2CF69911045C}" dt="2024-12-11T08:43:24.636" v="110" actId="47"/>
        <pc:sldMkLst>
          <pc:docMk/>
          <pc:sldMk cId="3662380162" sldId="1118"/>
        </pc:sldMkLst>
      </pc:sldChg>
      <pc:sldChg chg="del">
        <pc:chgData name="Karl Michael Höferl" userId="544d2ce1-0a3b-4706-9dfd-c6d69d0e3c8e" providerId="ADAL" clId="{FA92653E-4DE3-4797-8953-2CF69911045C}" dt="2024-12-11T08:43:24.636" v="110" actId="47"/>
        <pc:sldMkLst>
          <pc:docMk/>
          <pc:sldMk cId="1287257967" sldId="1119"/>
        </pc:sldMkLst>
      </pc:sldChg>
      <pc:sldChg chg="del">
        <pc:chgData name="Karl Michael Höferl" userId="544d2ce1-0a3b-4706-9dfd-c6d69d0e3c8e" providerId="ADAL" clId="{FA92653E-4DE3-4797-8953-2CF69911045C}" dt="2024-12-11T08:43:24.636" v="110" actId="47"/>
        <pc:sldMkLst>
          <pc:docMk/>
          <pc:sldMk cId="1921047245" sldId="1120"/>
        </pc:sldMkLst>
      </pc:sldChg>
      <pc:sldChg chg="del">
        <pc:chgData name="Karl Michael Höferl" userId="544d2ce1-0a3b-4706-9dfd-c6d69d0e3c8e" providerId="ADAL" clId="{FA92653E-4DE3-4797-8953-2CF69911045C}" dt="2024-12-11T08:43:24.636" v="110" actId="47"/>
        <pc:sldMkLst>
          <pc:docMk/>
          <pc:sldMk cId="1537057487" sldId="1121"/>
        </pc:sldMkLst>
      </pc:sldChg>
      <pc:sldChg chg="del">
        <pc:chgData name="Karl Michael Höferl" userId="544d2ce1-0a3b-4706-9dfd-c6d69d0e3c8e" providerId="ADAL" clId="{FA92653E-4DE3-4797-8953-2CF69911045C}" dt="2024-12-11T08:43:24.636" v="110" actId="47"/>
        <pc:sldMkLst>
          <pc:docMk/>
          <pc:sldMk cId="2620672759" sldId="1122"/>
        </pc:sldMkLst>
      </pc:sldChg>
      <pc:sldChg chg="del">
        <pc:chgData name="Karl Michael Höferl" userId="544d2ce1-0a3b-4706-9dfd-c6d69d0e3c8e" providerId="ADAL" clId="{FA92653E-4DE3-4797-8953-2CF69911045C}" dt="2024-12-11T08:43:24.636" v="110" actId="47"/>
        <pc:sldMkLst>
          <pc:docMk/>
          <pc:sldMk cId="887300786" sldId="1123"/>
        </pc:sldMkLst>
      </pc:sldChg>
      <pc:sldChg chg="del">
        <pc:chgData name="Karl Michael Höferl" userId="544d2ce1-0a3b-4706-9dfd-c6d69d0e3c8e" providerId="ADAL" clId="{FA92653E-4DE3-4797-8953-2CF69911045C}" dt="2024-12-11T08:43:24.636" v="110" actId="47"/>
        <pc:sldMkLst>
          <pc:docMk/>
          <pc:sldMk cId="734643212" sldId="1124"/>
        </pc:sldMkLst>
      </pc:sldChg>
      <pc:sldChg chg="del">
        <pc:chgData name="Karl Michael Höferl" userId="544d2ce1-0a3b-4706-9dfd-c6d69d0e3c8e" providerId="ADAL" clId="{FA92653E-4DE3-4797-8953-2CF69911045C}" dt="2024-12-11T08:43:24.636" v="110" actId="47"/>
        <pc:sldMkLst>
          <pc:docMk/>
          <pc:sldMk cId="247863768" sldId="1126"/>
        </pc:sldMkLst>
      </pc:sldChg>
      <pc:sldChg chg="del">
        <pc:chgData name="Karl Michael Höferl" userId="544d2ce1-0a3b-4706-9dfd-c6d69d0e3c8e" providerId="ADAL" clId="{FA92653E-4DE3-4797-8953-2CF69911045C}" dt="2024-12-11T08:43:24.636" v="110" actId="47"/>
        <pc:sldMkLst>
          <pc:docMk/>
          <pc:sldMk cId="3127350569" sldId="1127"/>
        </pc:sldMkLst>
      </pc:sldChg>
      <pc:sldChg chg="del">
        <pc:chgData name="Karl Michael Höferl" userId="544d2ce1-0a3b-4706-9dfd-c6d69d0e3c8e" providerId="ADAL" clId="{FA92653E-4DE3-4797-8953-2CF69911045C}" dt="2024-12-11T08:43:24.636" v="110" actId="47"/>
        <pc:sldMkLst>
          <pc:docMk/>
          <pc:sldMk cId="2061417325" sldId="1128"/>
        </pc:sldMkLst>
      </pc:sldChg>
      <pc:sldChg chg="del">
        <pc:chgData name="Karl Michael Höferl" userId="544d2ce1-0a3b-4706-9dfd-c6d69d0e3c8e" providerId="ADAL" clId="{FA92653E-4DE3-4797-8953-2CF69911045C}" dt="2024-12-11T08:43:24.636" v="110" actId="47"/>
        <pc:sldMkLst>
          <pc:docMk/>
          <pc:sldMk cId="1478597642" sldId="1129"/>
        </pc:sldMkLst>
      </pc:sldChg>
      <pc:sldChg chg="del">
        <pc:chgData name="Karl Michael Höferl" userId="544d2ce1-0a3b-4706-9dfd-c6d69d0e3c8e" providerId="ADAL" clId="{FA92653E-4DE3-4797-8953-2CF69911045C}" dt="2024-12-11T08:43:24.636" v="110" actId="47"/>
        <pc:sldMkLst>
          <pc:docMk/>
          <pc:sldMk cId="2634685131" sldId="1130"/>
        </pc:sldMkLst>
      </pc:sldChg>
      <pc:sldChg chg="del">
        <pc:chgData name="Karl Michael Höferl" userId="544d2ce1-0a3b-4706-9dfd-c6d69d0e3c8e" providerId="ADAL" clId="{FA92653E-4DE3-4797-8953-2CF69911045C}" dt="2024-12-11T08:43:24.636" v="110" actId="47"/>
        <pc:sldMkLst>
          <pc:docMk/>
          <pc:sldMk cId="934170856" sldId="1131"/>
        </pc:sldMkLst>
      </pc:sldChg>
      <pc:sldChg chg="del">
        <pc:chgData name="Karl Michael Höferl" userId="544d2ce1-0a3b-4706-9dfd-c6d69d0e3c8e" providerId="ADAL" clId="{FA92653E-4DE3-4797-8953-2CF69911045C}" dt="2024-12-11T08:43:24.636" v="110" actId="47"/>
        <pc:sldMkLst>
          <pc:docMk/>
          <pc:sldMk cId="473574878" sldId="1132"/>
        </pc:sldMkLst>
      </pc:sldChg>
      <pc:sldChg chg="del">
        <pc:chgData name="Karl Michael Höferl" userId="544d2ce1-0a3b-4706-9dfd-c6d69d0e3c8e" providerId="ADAL" clId="{FA92653E-4DE3-4797-8953-2CF69911045C}" dt="2024-12-11T08:43:24.636" v="110" actId="47"/>
        <pc:sldMkLst>
          <pc:docMk/>
          <pc:sldMk cId="2671844152" sldId="1133"/>
        </pc:sldMkLst>
      </pc:sldChg>
      <pc:sldChg chg="del">
        <pc:chgData name="Karl Michael Höferl" userId="544d2ce1-0a3b-4706-9dfd-c6d69d0e3c8e" providerId="ADAL" clId="{FA92653E-4DE3-4797-8953-2CF69911045C}" dt="2024-12-11T08:43:24.636" v="110" actId="47"/>
        <pc:sldMkLst>
          <pc:docMk/>
          <pc:sldMk cId="3959123155" sldId="1134"/>
        </pc:sldMkLst>
      </pc:sldChg>
      <pc:sldChg chg="del">
        <pc:chgData name="Karl Michael Höferl" userId="544d2ce1-0a3b-4706-9dfd-c6d69d0e3c8e" providerId="ADAL" clId="{FA92653E-4DE3-4797-8953-2CF69911045C}" dt="2024-12-11T08:43:24.636" v="110" actId="47"/>
        <pc:sldMkLst>
          <pc:docMk/>
          <pc:sldMk cId="1770685815" sldId="1135"/>
        </pc:sldMkLst>
      </pc:sldChg>
      <pc:sldChg chg="del">
        <pc:chgData name="Karl Michael Höferl" userId="544d2ce1-0a3b-4706-9dfd-c6d69d0e3c8e" providerId="ADAL" clId="{FA92653E-4DE3-4797-8953-2CF69911045C}" dt="2024-12-11T08:43:24.636" v="110" actId="47"/>
        <pc:sldMkLst>
          <pc:docMk/>
          <pc:sldMk cId="1366502944" sldId="1136"/>
        </pc:sldMkLst>
      </pc:sldChg>
      <pc:sldChg chg="del">
        <pc:chgData name="Karl Michael Höferl" userId="544d2ce1-0a3b-4706-9dfd-c6d69d0e3c8e" providerId="ADAL" clId="{FA92653E-4DE3-4797-8953-2CF69911045C}" dt="2024-12-11T08:43:24.636" v="110" actId="47"/>
        <pc:sldMkLst>
          <pc:docMk/>
          <pc:sldMk cId="56294964" sldId="1137"/>
        </pc:sldMkLst>
      </pc:sldChg>
      <pc:sldChg chg="del">
        <pc:chgData name="Karl Michael Höferl" userId="544d2ce1-0a3b-4706-9dfd-c6d69d0e3c8e" providerId="ADAL" clId="{FA92653E-4DE3-4797-8953-2CF69911045C}" dt="2024-12-11T08:43:24.636" v="110" actId="47"/>
        <pc:sldMkLst>
          <pc:docMk/>
          <pc:sldMk cId="3551019635" sldId="1138"/>
        </pc:sldMkLst>
      </pc:sldChg>
      <pc:sldChg chg="del">
        <pc:chgData name="Karl Michael Höferl" userId="544d2ce1-0a3b-4706-9dfd-c6d69d0e3c8e" providerId="ADAL" clId="{FA92653E-4DE3-4797-8953-2CF69911045C}" dt="2024-12-11T08:43:24.636" v="110" actId="47"/>
        <pc:sldMkLst>
          <pc:docMk/>
          <pc:sldMk cId="2349070584" sldId="1139"/>
        </pc:sldMkLst>
      </pc:sldChg>
      <pc:sldChg chg="del">
        <pc:chgData name="Karl Michael Höferl" userId="544d2ce1-0a3b-4706-9dfd-c6d69d0e3c8e" providerId="ADAL" clId="{FA92653E-4DE3-4797-8953-2CF69911045C}" dt="2024-12-11T08:43:24.636" v="110" actId="47"/>
        <pc:sldMkLst>
          <pc:docMk/>
          <pc:sldMk cId="3765354955" sldId="1140"/>
        </pc:sldMkLst>
      </pc:sldChg>
      <pc:sldChg chg="del">
        <pc:chgData name="Karl Michael Höferl" userId="544d2ce1-0a3b-4706-9dfd-c6d69d0e3c8e" providerId="ADAL" clId="{FA92653E-4DE3-4797-8953-2CF69911045C}" dt="2024-12-11T08:43:24.636" v="110" actId="47"/>
        <pc:sldMkLst>
          <pc:docMk/>
          <pc:sldMk cId="3978860833" sldId="1141"/>
        </pc:sldMkLst>
      </pc:sldChg>
      <pc:sldChg chg="del">
        <pc:chgData name="Karl Michael Höferl" userId="544d2ce1-0a3b-4706-9dfd-c6d69d0e3c8e" providerId="ADAL" clId="{FA92653E-4DE3-4797-8953-2CF69911045C}" dt="2024-12-11T08:43:24.636" v="110" actId="47"/>
        <pc:sldMkLst>
          <pc:docMk/>
          <pc:sldMk cId="487805774" sldId="1142"/>
        </pc:sldMkLst>
      </pc:sldChg>
      <pc:sldChg chg="del">
        <pc:chgData name="Karl Michael Höferl" userId="544d2ce1-0a3b-4706-9dfd-c6d69d0e3c8e" providerId="ADAL" clId="{FA92653E-4DE3-4797-8953-2CF69911045C}" dt="2024-12-11T08:43:24.636" v="110" actId="47"/>
        <pc:sldMkLst>
          <pc:docMk/>
          <pc:sldMk cId="2561651552" sldId="1143"/>
        </pc:sldMkLst>
      </pc:sldChg>
      <pc:sldChg chg="del">
        <pc:chgData name="Karl Michael Höferl" userId="544d2ce1-0a3b-4706-9dfd-c6d69d0e3c8e" providerId="ADAL" clId="{FA92653E-4DE3-4797-8953-2CF69911045C}" dt="2024-12-11T08:43:24.636" v="110" actId="47"/>
        <pc:sldMkLst>
          <pc:docMk/>
          <pc:sldMk cId="716312228" sldId="1146"/>
        </pc:sldMkLst>
      </pc:sldChg>
      <pc:sldChg chg="del">
        <pc:chgData name="Karl Michael Höferl" userId="544d2ce1-0a3b-4706-9dfd-c6d69d0e3c8e" providerId="ADAL" clId="{FA92653E-4DE3-4797-8953-2CF69911045C}" dt="2024-12-11T08:43:24.636" v="110" actId="47"/>
        <pc:sldMkLst>
          <pc:docMk/>
          <pc:sldMk cId="3295323824" sldId="1147"/>
        </pc:sldMkLst>
      </pc:sldChg>
      <pc:sldChg chg="del">
        <pc:chgData name="Karl Michael Höferl" userId="544d2ce1-0a3b-4706-9dfd-c6d69d0e3c8e" providerId="ADAL" clId="{FA92653E-4DE3-4797-8953-2CF69911045C}" dt="2024-12-11T08:43:24.636" v="110" actId="47"/>
        <pc:sldMkLst>
          <pc:docMk/>
          <pc:sldMk cId="2983196908" sldId="1149"/>
        </pc:sldMkLst>
      </pc:sldChg>
      <pc:sldChg chg="del">
        <pc:chgData name="Karl Michael Höferl" userId="544d2ce1-0a3b-4706-9dfd-c6d69d0e3c8e" providerId="ADAL" clId="{FA92653E-4DE3-4797-8953-2CF69911045C}" dt="2024-12-11T08:43:24.636" v="110" actId="47"/>
        <pc:sldMkLst>
          <pc:docMk/>
          <pc:sldMk cId="1244214420" sldId="1150"/>
        </pc:sldMkLst>
      </pc:sldChg>
      <pc:sldChg chg="del">
        <pc:chgData name="Karl Michael Höferl" userId="544d2ce1-0a3b-4706-9dfd-c6d69d0e3c8e" providerId="ADAL" clId="{FA92653E-4DE3-4797-8953-2CF69911045C}" dt="2024-12-11T08:43:24.636" v="110" actId="47"/>
        <pc:sldMkLst>
          <pc:docMk/>
          <pc:sldMk cId="4240297421" sldId="1151"/>
        </pc:sldMkLst>
      </pc:sldChg>
      <pc:sldChg chg="del">
        <pc:chgData name="Karl Michael Höferl" userId="544d2ce1-0a3b-4706-9dfd-c6d69d0e3c8e" providerId="ADAL" clId="{FA92653E-4DE3-4797-8953-2CF69911045C}" dt="2024-12-11T08:43:24.636" v="110" actId="47"/>
        <pc:sldMkLst>
          <pc:docMk/>
          <pc:sldMk cId="1919764665" sldId="1152"/>
        </pc:sldMkLst>
      </pc:sldChg>
      <pc:sldChg chg="del">
        <pc:chgData name="Karl Michael Höferl" userId="544d2ce1-0a3b-4706-9dfd-c6d69d0e3c8e" providerId="ADAL" clId="{FA92653E-4DE3-4797-8953-2CF69911045C}" dt="2024-12-11T08:43:24.636" v="110" actId="47"/>
        <pc:sldMkLst>
          <pc:docMk/>
          <pc:sldMk cId="2534128388" sldId="1153"/>
        </pc:sldMkLst>
      </pc:sldChg>
      <pc:sldChg chg="addSp modSp mod ord">
        <pc:chgData name="Karl Michael Höferl" userId="544d2ce1-0a3b-4706-9dfd-c6d69d0e3c8e" providerId="ADAL" clId="{FA92653E-4DE3-4797-8953-2CF69911045C}" dt="2024-12-11T08:44:14.001" v="113" actId="14100"/>
        <pc:sldMkLst>
          <pc:docMk/>
          <pc:sldMk cId="4017360362" sldId="1155"/>
        </pc:sldMkLst>
        <pc:spChg chg="add mod">
          <ac:chgData name="Karl Michael Höferl" userId="544d2ce1-0a3b-4706-9dfd-c6d69d0e3c8e" providerId="ADAL" clId="{FA92653E-4DE3-4797-8953-2CF69911045C}" dt="2024-12-11T08:44:14.001" v="113" actId="14100"/>
          <ac:spMkLst>
            <pc:docMk/>
            <pc:sldMk cId="4017360362" sldId="1155"/>
            <ac:spMk id="4" creationId="{3900E0A5-6EED-BDEB-73A2-98371CF93633}"/>
          </ac:spMkLst>
        </pc:spChg>
      </pc:sldChg>
      <pc:sldChg chg="del">
        <pc:chgData name="Karl Michael Höferl" userId="544d2ce1-0a3b-4706-9dfd-c6d69d0e3c8e" providerId="ADAL" clId="{FA92653E-4DE3-4797-8953-2CF69911045C}" dt="2024-12-11T08:43:24.636" v="110" actId="47"/>
        <pc:sldMkLst>
          <pc:docMk/>
          <pc:sldMk cId="352165195" sldId="1156"/>
        </pc:sldMkLst>
      </pc:sldChg>
      <pc:sldChg chg="del">
        <pc:chgData name="Karl Michael Höferl" userId="544d2ce1-0a3b-4706-9dfd-c6d69d0e3c8e" providerId="ADAL" clId="{FA92653E-4DE3-4797-8953-2CF69911045C}" dt="2024-12-11T08:43:24.636" v="110" actId="47"/>
        <pc:sldMkLst>
          <pc:docMk/>
          <pc:sldMk cId="2415439287" sldId="1157"/>
        </pc:sldMkLst>
      </pc:sldChg>
      <pc:sldChg chg="del">
        <pc:chgData name="Karl Michael Höferl" userId="544d2ce1-0a3b-4706-9dfd-c6d69d0e3c8e" providerId="ADAL" clId="{FA92653E-4DE3-4797-8953-2CF69911045C}" dt="2024-12-11T08:43:24.636" v="110" actId="47"/>
        <pc:sldMkLst>
          <pc:docMk/>
          <pc:sldMk cId="2583635879" sldId="1158"/>
        </pc:sldMkLst>
      </pc:sldChg>
      <pc:sldChg chg="del">
        <pc:chgData name="Karl Michael Höferl" userId="544d2ce1-0a3b-4706-9dfd-c6d69d0e3c8e" providerId="ADAL" clId="{FA92653E-4DE3-4797-8953-2CF69911045C}" dt="2024-12-11T08:43:24.636" v="110" actId="47"/>
        <pc:sldMkLst>
          <pc:docMk/>
          <pc:sldMk cId="3939276136" sldId="1159"/>
        </pc:sldMkLst>
      </pc:sldChg>
      <pc:sldChg chg="del">
        <pc:chgData name="Karl Michael Höferl" userId="544d2ce1-0a3b-4706-9dfd-c6d69d0e3c8e" providerId="ADAL" clId="{FA92653E-4DE3-4797-8953-2CF69911045C}" dt="2024-12-11T08:43:24.636" v="110" actId="47"/>
        <pc:sldMkLst>
          <pc:docMk/>
          <pc:sldMk cId="905264582" sldId="1160"/>
        </pc:sldMkLst>
      </pc:sldChg>
      <pc:sldChg chg="ord">
        <pc:chgData name="Karl Michael Höferl" userId="544d2ce1-0a3b-4706-9dfd-c6d69d0e3c8e" providerId="ADAL" clId="{FA92653E-4DE3-4797-8953-2CF69911045C}" dt="2024-12-11T08:43:18.076" v="109"/>
        <pc:sldMkLst>
          <pc:docMk/>
          <pc:sldMk cId="741749638" sldId="1161"/>
        </pc:sldMkLst>
      </pc:sldChg>
      <pc:sldChg chg="addSp delSp modSp new mod modClrScheme chgLayout">
        <pc:chgData name="Karl Michael Höferl" userId="544d2ce1-0a3b-4706-9dfd-c6d69d0e3c8e" providerId="ADAL" clId="{FA92653E-4DE3-4797-8953-2CF69911045C}" dt="2024-12-11T08:50:46.855" v="160" actId="20577"/>
        <pc:sldMkLst>
          <pc:docMk/>
          <pc:sldMk cId="1193540070" sldId="1162"/>
        </pc:sldMkLst>
        <pc:spChg chg="del">
          <ac:chgData name="Karl Michael Höferl" userId="544d2ce1-0a3b-4706-9dfd-c6d69d0e3c8e" providerId="ADAL" clId="{FA92653E-4DE3-4797-8953-2CF69911045C}" dt="2024-12-11T08:46:58.443" v="116" actId="700"/>
          <ac:spMkLst>
            <pc:docMk/>
            <pc:sldMk cId="1193540070" sldId="1162"/>
            <ac:spMk id="2" creationId="{A304036D-4183-8182-7167-D1D992E674C6}"/>
          </ac:spMkLst>
        </pc:spChg>
        <pc:spChg chg="del mod ord">
          <ac:chgData name="Karl Michael Höferl" userId="544d2ce1-0a3b-4706-9dfd-c6d69d0e3c8e" providerId="ADAL" clId="{FA92653E-4DE3-4797-8953-2CF69911045C}" dt="2024-12-11T08:46:58.443" v="116" actId="700"/>
          <ac:spMkLst>
            <pc:docMk/>
            <pc:sldMk cId="1193540070" sldId="1162"/>
            <ac:spMk id="3" creationId="{C305204A-1B24-F537-CA07-91422E4EC477}"/>
          </ac:spMkLst>
        </pc:spChg>
        <pc:spChg chg="mod ord">
          <ac:chgData name="Karl Michael Höferl" userId="544d2ce1-0a3b-4706-9dfd-c6d69d0e3c8e" providerId="ADAL" clId="{FA92653E-4DE3-4797-8953-2CF69911045C}" dt="2024-12-11T08:46:58.443" v="116" actId="700"/>
          <ac:spMkLst>
            <pc:docMk/>
            <pc:sldMk cId="1193540070" sldId="1162"/>
            <ac:spMk id="4" creationId="{D5B44793-9C3B-7F7B-4B5A-FBA998D97A46}"/>
          </ac:spMkLst>
        </pc:spChg>
        <pc:spChg chg="del mod ord">
          <ac:chgData name="Karl Michael Höferl" userId="544d2ce1-0a3b-4706-9dfd-c6d69d0e3c8e" providerId="ADAL" clId="{FA92653E-4DE3-4797-8953-2CF69911045C}" dt="2024-12-11T08:46:58.443" v="116" actId="700"/>
          <ac:spMkLst>
            <pc:docMk/>
            <pc:sldMk cId="1193540070" sldId="1162"/>
            <ac:spMk id="5" creationId="{06C6B5D8-751D-18C2-5724-6A4FBB0DE500}"/>
          </ac:spMkLst>
        </pc:spChg>
        <pc:spChg chg="add mod ord">
          <ac:chgData name="Karl Michael Höferl" userId="544d2ce1-0a3b-4706-9dfd-c6d69d0e3c8e" providerId="ADAL" clId="{FA92653E-4DE3-4797-8953-2CF69911045C}" dt="2024-12-11T08:48:35.718" v="153" actId="20577"/>
          <ac:spMkLst>
            <pc:docMk/>
            <pc:sldMk cId="1193540070" sldId="1162"/>
            <ac:spMk id="6" creationId="{26B7B526-DE23-EC60-82D0-CC45F19DEEFF}"/>
          </ac:spMkLst>
        </pc:spChg>
        <pc:spChg chg="add del mod ord">
          <ac:chgData name="Karl Michael Höferl" userId="544d2ce1-0a3b-4706-9dfd-c6d69d0e3c8e" providerId="ADAL" clId="{FA92653E-4DE3-4797-8953-2CF69911045C}" dt="2024-12-11T08:50:09.417" v="154"/>
          <ac:spMkLst>
            <pc:docMk/>
            <pc:sldMk cId="1193540070" sldId="1162"/>
            <ac:spMk id="7" creationId="{4C5A5AEF-C372-5F2B-946D-12BE24B60315}"/>
          </ac:spMkLst>
        </pc:spChg>
        <pc:spChg chg="mod">
          <ac:chgData name="Karl Michael Höferl" userId="544d2ce1-0a3b-4706-9dfd-c6d69d0e3c8e" providerId="ADAL" clId="{FA92653E-4DE3-4797-8953-2CF69911045C}" dt="2024-12-11T08:50:46.855" v="160" actId="20577"/>
          <ac:spMkLst>
            <pc:docMk/>
            <pc:sldMk cId="1193540070" sldId="1162"/>
            <ac:spMk id="10" creationId="{C8B25591-3D5C-F506-666F-2BC102689A42}"/>
          </ac:spMkLst>
        </pc:spChg>
        <pc:picChg chg="add mod">
          <ac:chgData name="Karl Michael Höferl" userId="544d2ce1-0a3b-4706-9dfd-c6d69d0e3c8e" providerId="ADAL" clId="{FA92653E-4DE3-4797-8953-2CF69911045C}" dt="2024-12-11T08:50:35.594" v="159" actId="1076"/>
          <ac:picMkLst>
            <pc:docMk/>
            <pc:sldMk cId="1193540070" sldId="1162"/>
            <ac:picMk id="9" creationId="{7E8EFB86-2156-CF5C-88D0-8F365584A035}"/>
          </ac:picMkLst>
        </pc:picChg>
      </pc:sldChg>
      <pc:sldChg chg="del">
        <pc:chgData name="Karl Michael Höferl" userId="544d2ce1-0a3b-4706-9dfd-c6d69d0e3c8e" providerId="ADAL" clId="{FA92653E-4DE3-4797-8953-2CF69911045C}" dt="2024-12-11T08:43:24.636" v="110" actId="47"/>
        <pc:sldMkLst>
          <pc:docMk/>
          <pc:sldMk cId="2264579308" sldId="1162"/>
        </pc:sldMkLst>
      </pc:sldChg>
      <pc:sldChg chg="addSp delSp modSp new mod">
        <pc:chgData name="Karl Michael Höferl" userId="544d2ce1-0a3b-4706-9dfd-c6d69d0e3c8e" providerId="ADAL" clId="{FA92653E-4DE3-4797-8953-2CF69911045C}" dt="2024-12-11T09:00:39.618" v="265" actId="20577"/>
        <pc:sldMkLst>
          <pc:docMk/>
          <pc:sldMk cId="1149558492" sldId="1163"/>
        </pc:sldMkLst>
        <pc:spChg chg="mod">
          <ac:chgData name="Karl Michael Höferl" userId="544d2ce1-0a3b-4706-9dfd-c6d69d0e3c8e" providerId="ADAL" clId="{FA92653E-4DE3-4797-8953-2CF69911045C}" dt="2024-12-11T09:00:39.618" v="265" actId="20577"/>
          <ac:spMkLst>
            <pc:docMk/>
            <pc:sldMk cId="1149558492" sldId="1163"/>
            <ac:spMk id="3" creationId="{E5659D1C-6F82-D114-CDC4-BA462CABD873}"/>
          </ac:spMkLst>
        </pc:spChg>
        <pc:spChg chg="del">
          <ac:chgData name="Karl Michael Höferl" userId="544d2ce1-0a3b-4706-9dfd-c6d69d0e3c8e" providerId="ADAL" clId="{FA92653E-4DE3-4797-8953-2CF69911045C}" dt="2024-12-11T08:52:09.559" v="194" actId="22"/>
          <ac:spMkLst>
            <pc:docMk/>
            <pc:sldMk cId="1149558492" sldId="1163"/>
            <ac:spMk id="4" creationId="{C2372F0D-C57E-7FEC-6C64-D45E3917BE73}"/>
          </ac:spMkLst>
        </pc:spChg>
        <pc:spChg chg="mod">
          <ac:chgData name="Karl Michael Höferl" userId="544d2ce1-0a3b-4706-9dfd-c6d69d0e3c8e" providerId="ADAL" clId="{FA92653E-4DE3-4797-8953-2CF69911045C}" dt="2024-12-11T09:00:26.807" v="254" actId="20577"/>
          <ac:spMkLst>
            <pc:docMk/>
            <pc:sldMk cId="1149558492" sldId="1163"/>
            <ac:spMk id="5" creationId="{8553EDFB-873F-6DF6-44D8-A1EEB2D90610}"/>
          </ac:spMkLst>
        </pc:spChg>
        <pc:spChg chg="add del mod">
          <ac:chgData name="Karl Michael Höferl" userId="544d2ce1-0a3b-4706-9dfd-c6d69d0e3c8e" providerId="ADAL" clId="{FA92653E-4DE3-4797-8953-2CF69911045C}" dt="2024-12-11T09:00:00.815" v="247"/>
          <ac:spMkLst>
            <pc:docMk/>
            <pc:sldMk cId="1149558492" sldId="1163"/>
            <ac:spMk id="10" creationId="{E2C63C4A-F24C-8634-65A9-789B98479757}"/>
          </ac:spMkLst>
        </pc:spChg>
        <pc:picChg chg="add del mod ord">
          <ac:chgData name="Karl Michael Höferl" userId="544d2ce1-0a3b-4706-9dfd-c6d69d0e3c8e" providerId="ADAL" clId="{FA92653E-4DE3-4797-8953-2CF69911045C}" dt="2024-12-11T08:59:12.525" v="246" actId="478"/>
          <ac:picMkLst>
            <pc:docMk/>
            <pc:sldMk cId="1149558492" sldId="1163"/>
            <ac:picMk id="8" creationId="{BEB632DD-205D-8625-D63E-8F4C66DF2DCC}"/>
          </ac:picMkLst>
        </pc:picChg>
        <pc:picChg chg="add mod">
          <ac:chgData name="Karl Michael Höferl" userId="544d2ce1-0a3b-4706-9dfd-c6d69d0e3c8e" providerId="ADAL" clId="{FA92653E-4DE3-4797-8953-2CF69911045C}" dt="2024-12-11T09:00:07.938" v="252" actId="1037"/>
          <ac:picMkLst>
            <pc:docMk/>
            <pc:sldMk cId="1149558492" sldId="1163"/>
            <ac:picMk id="12" creationId="{0C21D12E-4873-C9BA-213F-D012C569CE8A}"/>
          </ac:picMkLst>
        </pc:picChg>
      </pc:sldChg>
      <pc:sldChg chg="del">
        <pc:chgData name="Karl Michael Höferl" userId="544d2ce1-0a3b-4706-9dfd-c6d69d0e3c8e" providerId="ADAL" clId="{FA92653E-4DE3-4797-8953-2CF69911045C}" dt="2024-12-11T08:43:24.636" v="110" actId="47"/>
        <pc:sldMkLst>
          <pc:docMk/>
          <pc:sldMk cId="3019762903" sldId="1163"/>
        </pc:sldMkLst>
      </pc:sldChg>
      <pc:sldChg chg="del">
        <pc:chgData name="Karl Michael Höferl" userId="544d2ce1-0a3b-4706-9dfd-c6d69d0e3c8e" providerId="ADAL" clId="{FA92653E-4DE3-4797-8953-2CF69911045C}" dt="2024-12-11T08:43:24.636" v="110" actId="47"/>
        <pc:sldMkLst>
          <pc:docMk/>
          <pc:sldMk cId="893306330" sldId="1164"/>
        </pc:sldMkLst>
      </pc:sldChg>
      <pc:sldChg chg="addSp delSp modSp add del mod">
        <pc:chgData name="Karl Michael Höferl" userId="544d2ce1-0a3b-4706-9dfd-c6d69d0e3c8e" providerId="ADAL" clId="{FA92653E-4DE3-4797-8953-2CF69911045C}" dt="2024-12-11T08:53:03.476" v="205" actId="47"/>
        <pc:sldMkLst>
          <pc:docMk/>
          <pc:sldMk cId="3489001701" sldId="1164"/>
        </pc:sldMkLst>
        <pc:spChg chg="add del mod">
          <ac:chgData name="Karl Michael Höferl" userId="544d2ce1-0a3b-4706-9dfd-c6d69d0e3c8e" providerId="ADAL" clId="{FA92653E-4DE3-4797-8953-2CF69911045C}" dt="2024-12-11T08:52:39.850" v="200"/>
          <ac:spMkLst>
            <pc:docMk/>
            <pc:sldMk cId="3489001701" sldId="1164"/>
            <ac:spMk id="7" creationId="{87A061AE-7846-9E85-0746-CDFB36384E0E}"/>
          </ac:spMkLst>
        </pc:spChg>
        <pc:picChg chg="del">
          <ac:chgData name="Karl Michael Höferl" userId="544d2ce1-0a3b-4706-9dfd-c6d69d0e3c8e" providerId="ADAL" clId="{FA92653E-4DE3-4797-8953-2CF69911045C}" dt="2024-12-11T08:52:21.779" v="197" actId="478"/>
          <ac:picMkLst>
            <pc:docMk/>
            <pc:sldMk cId="3489001701" sldId="1164"/>
            <ac:picMk id="8" creationId="{FD94624B-A664-E797-437F-144CE496634C}"/>
          </ac:picMkLst>
        </pc:picChg>
        <pc:picChg chg="add del">
          <ac:chgData name="Karl Michael Höferl" userId="544d2ce1-0a3b-4706-9dfd-c6d69d0e3c8e" providerId="ADAL" clId="{FA92653E-4DE3-4797-8953-2CF69911045C}" dt="2024-12-11T08:52:37.785" v="199" actId="21"/>
          <ac:picMkLst>
            <pc:docMk/>
            <pc:sldMk cId="3489001701" sldId="1164"/>
            <ac:picMk id="10" creationId="{DEF8A228-3B6A-29FD-695A-5A94D39B57D3}"/>
          </ac:picMkLst>
        </pc:picChg>
        <pc:picChg chg="add mod">
          <ac:chgData name="Karl Michael Höferl" userId="544d2ce1-0a3b-4706-9dfd-c6d69d0e3c8e" providerId="ADAL" clId="{FA92653E-4DE3-4797-8953-2CF69911045C}" dt="2024-12-11T08:52:41.965" v="201" actId="1076"/>
          <ac:picMkLst>
            <pc:docMk/>
            <pc:sldMk cId="3489001701" sldId="1164"/>
            <ac:picMk id="11" creationId="{DEF8A228-3B6A-29FD-695A-5A94D39B57D3}"/>
          </ac:picMkLst>
        </pc:picChg>
      </pc:sldChg>
      <pc:sldChg chg="del">
        <pc:chgData name="Karl Michael Höferl" userId="544d2ce1-0a3b-4706-9dfd-c6d69d0e3c8e" providerId="ADAL" clId="{FA92653E-4DE3-4797-8953-2CF69911045C}" dt="2024-12-11T08:43:24.636" v="110" actId="47"/>
        <pc:sldMkLst>
          <pc:docMk/>
          <pc:sldMk cId="1113109649" sldId="1165"/>
        </pc:sldMkLst>
      </pc:sldChg>
      <pc:sldChg chg="modSp add mod">
        <pc:chgData name="Karl Michael Höferl" userId="544d2ce1-0a3b-4706-9dfd-c6d69d0e3c8e" providerId="ADAL" clId="{FA92653E-4DE3-4797-8953-2CF69911045C}" dt="2024-12-11T08:52:57.467" v="203" actId="20577"/>
        <pc:sldMkLst>
          <pc:docMk/>
          <pc:sldMk cId="2102617776" sldId="1165"/>
        </pc:sldMkLst>
        <pc:spChg chg="mod">
          <ac:chgData name="Karl Michael Höferl" userId="544d2ce1-0a3b-4706-9dfd-c6d69d0e3c8e" providerId="ADAL" clId="{FA92653E-4DE3-4797-8953-2CF69911045C}" dt="2024-12-11T08:52:57.467" v="203" actId="20577"/>
          <ac:spMkLst>
            <pc:docMk/>
            <pc:sldMk cId="2102617776" sldId="1165"/>
            <ac:spMk id="5" creationId="{03ACD359-4BE8-ECCC-7DDD-AC0BDBE10015}"/>
          </ac:spMkLst>
        </pc:spChg>
      </pc:sldChg>
      <pc:sldChg chg="del">
        <pc:chgData name="Karl Michael Höferl" userId="544d2ce1-0a3b-4706-9dfd-c6d69d0e3c8e" providerId="ADAL" clId="{FA92653E-4DE3-4797-8953-2CF69911045C}" dt="2024-12-11T08:43:24.636" v="110" actId="47"/>
        <pc:sldMkLst>
          <pc:docMk/>
          <pc:sldMk cId="1951925314" sldId="1166"/>
        </pc:sldMkLst>
      </pc:sldChg>
      <pc:sldChg chg="modSp add mod">
        <pc:chgData name="Karl Michael Höferl" userId="544d2ce1-0a3b-4706-9dfd-c6d69d0e3c8e" providerId="ADAL" clId="{FA92653E-4DE3-4797-8953-2CF69911045C}" dt="2024-12-11T08:53:21.937" v="206" actId="14826"/>
        <pc:sldMkLst>
          <pc:docMk/>
          <pc:sldMk cId="3470684634" sldId="1166"/>
        </pc:sldMkLst>
        <pc:picChg chg="mod">
          <ac:chgData name="Karl Michael Höferl" userId="544d2ce1-0a3b-4706-9dfd-c6d69d0e3c8e" providerId="ADAL" clId="{FA92653E-4DE3-4797-8953-2CF69911045C}" dt="2024-12-11T08:53:21.937" v="206" actId="14826"/>
          <ac:picMkLst>
            <pc:docMk/>
            <pc:sldMk cId="3470684634" sldId="1166"/>
            <ac:picMk id="11" creationId="{36856AF7-9B8B-1836-2675-C2A7BBED6D70}"/>
          </ac:picMkLst>
        </pc:picChg>
      </pc:sldChg>
      <pc:sldChg chg="del">
        <pc:chgData name="Karl Michael Höferl" userId="544d2ce1-0a3b-4706-9dfd-c6d69d0e3c8e" providerId="ADAL" clId="{FA92653E-4DE3-4797-8953-2CF69911045C}" dt="2024-12-11T08:43:24.636" v="110" actId="47"/>
        <pc:sldMkLst>
          <pc:docMk/>
          <pc:sldMk cId="3330266955" sldId="1167"/>
        </pc:sldMkLst>
      </pc:sldChg>
      <pc:sldChg chg="modSp add mod">
        <pc:chgData name="Karl Michael Höferl" userId="544d2ce1-0a3b-4706-9dfd-c6d69d0e3c8e" providerId="ADAL" clId="{FA92653E-4DE3-4797-8953-2CF69911045C}" dt="2024-12-11T08:53:41.417" v="208" actId="14826"/>
        <pc:sldMkLst>
          <pc:docMk/>
          <pc:sldMk cId="3575580395" sldId="1167"/>
        </pc:sldMkLst>
        <pc:picChg chg="mod">
          <ac:chgData name="Karl Michael Höferl" userId="544d2ce1-0a3b-4706-9dfd-c6d69d0e3c8e" providerId="ADAL" clId="{FA92653E-4DE3-4797-8953-2CF69911045C}" dt="2024-12-11T08:53:41.417" v="208" actId="14826"/>
          <ac:picMkLst>
            <pc:docMk/>
            <pc:sldMk cId="3575580395" sldId="1167"/>
            <ac:picMk id="11" creationId="{77A497B9-4189-C63C-DC6A-855A22CC155B}"/>
          </ac:picMkLst>
        </pc:picChg>
      </pc:sldChg>
      <pc:sldChg chg="addSp delSp modSp add mod">
        <pc:chgData name="Karl Michael Höferl" userId="544d2ce1-0a3b-4706-9dfd-c6d69d0e3c8e" providerId="ADAL" clId="{FA92653E-4DE3-4797-8953-2CF69911045C}" dt="2024-12-11T08:54:28.034" v="216" actId="22"/>
        <pc:sldMkLst>
          <pc:docMk/>
          <pc:sldMk cId="1131851868" sldId="1168"/>
        </pc:sldMkLst>
        <pc:spChg chg="add del mod">
          <ac:chgData name="Karl Michael Höferl" userId="544d2ce1-0a3b-4706-9dfd-c6d69d0e3c8e" providerId="ADAL" clId="{FA92653E-4DE3-4797-8953-2CF69911045C}" dt="2024-12-11T08:54:24.111" v="214" actId="22"/>
          <ac:spMkLst>
            <pc:docMk/>
            <pc:sldMk cId="1131851868" sldId="1168"/>
            <ac:spMk id="7" creationId="{647EF045-9A19-107F-AAB3-71D0506F7926}"/>
          </ac:spMkLst>
        </pc:spChg>
        <pc:picChg chg="add mod ord">
          <ac:chgData name="Karl Michael Höferl" userId="544d2ce1-0a3b-4706-9dfd-c6d69d0e3c8e" providerId="ADAL" clId="{FA92653E-4DE3-4797-8953-2CF69911045C}" dt="2024-12-11T08:54:24.111" v="214" actId="22"/>
          <ac:picMkLst>
            <pc:docMk/>
            <pc:sldMk cId="1131851868" sldId="1168"/>
            <ac:picMk id="9" creationId="{1931283D-59AA-51CE-28AA-6A740ADCBFF1}"/>
          </ac:picMkLst>
        </pc:picChg>
        <pc:picChg chg="del mod">
          <ac:chgData name="Karl Michael Höferl" userId="544d2ce1-0a3b-4706-9dfd-c6d69d0e3c8e" providerId="ADAL" clId="{FA92653E-4DE3-4797-8953-2CF69911045C}" dt="2024-12-11T08:54:21.568" v="213" actId="478"/>
          <ac:picMkLst>
            <pc:docMk/>
            <pc:sldMk cId="1131851868" sldId="1168"/>
            <ac:picMk id="11" creationId="{83F55FD9-FDEB-DBE9-0635-2195D0DB3C2F}"/>
          </ac:picMkLst>
        </pc:picChg>
        <pc:picChg chg="add del">
          <ac:chgData name="Karl Michael Höferl" userId="544d2ce1-0a3b-4706-9dfd-c6d69d0e3c8e" providerId="ADAL" clId="{FA92653E-4DE3-4797-8953-2CF69911045C}" dt="2024-12-11T08:54:28.034" v="216" actId="22"/>
          <ac:picMkLst>
            <pc:docMk/>
            <pc:sldMk cId="1131851868" sldId="1168"/>
            <ac:picMk id="12" creationId="{18EF94C2-37F4-5063-D6E8-268C71E9F09D}"/>
          </ac:picMkLst>
        </pc:picChg>
      </pc:sldChg>
      <pc:sldChg chg="del">
        <pc:chgData name="Karl Michael Höferl" userId="544d2ce1-0a3b-4706-9dfd-c6d69d0e3c8e" providerId="ADAL" clId="{FA92653E-4DE3-4797-8953-2CF69911045C}" dt="2024-12-11T08:43:24.636" v="110" actId="47"/>
        <pc:sldMkLst>
          <pc:docMk/>
          <pc:sldMk cId="3721410992" sldId="1168"/>
        </pc:sldMkLst>
      </pc:sldChg>
      <pc:sldChg chg="del">
        <pc:chgData name="Karl Michael Höferl" userId="544d2ce1-0a3b-4706-9dfd-c6d69d0e3c8e" providerId="ADAL" clId="{FA92653E-4DE3-4797-8953-2CF69911045C}" dt="2024-12-11T08:43:24.636" v="110" actId="47"/>
        <pc:sldMkLst>
          <pc:docMk/>
          <pc:sldMk cId="443302108" sldId="1169"/>
        </pc:sldMkLst>
      </pc:sldChg>
      <pc:sldChg chg="addSp delSp modSp add mod">
        <pc:chgData name="Karl Michael Höferl" userId="544d2ce1-0a3b-4706-9dfd-c6d69d0e3c8e" providerId="ADAL" clId="{FA92653E-4DE3-4797-8953-2CF69911045C}" dt="2024-12-11T08:54:52.331" v="219" actId="22"/>
        <pc:sldMkLst>
          <pc:docMk/>
          <pc:sldMk cId="2297343851" sldId="1169"/>
        </pc:sldMkLst>
        <pc:spChg chg="add del mod">
          <ac:chgData name="Karl Michael Höferl" userId="544d2ce1-0a3b-4706-9dfd-c6d69d0e3c8e" providerId="ADAL" clId="{FA92653E-4DE3-4797-8953-2CF69911045C}" dt="2024-12-11T08:54:52.331" v="219" actId="22"/>
          <ac:spMkLst>
            <pc:docMk/>
            <pc:sldMk cId="2297343851" sldId="1169"/>
            <ac:spMk id="7" creationId="{6FED6089-52F5-9D48-169F-90EA3935D559}"/>
          </ac:spMkLst>
        </pc:spChg>
        <pc:picChg chg="del">
          <ac:chgData name="Karl Michael Höferl" userId="544d2ce1-0a3b-4706-9dfd-c6d69d0e3c8e" providerId="ADAL" clId="{FA92653E-4DE3-4797-8953-2CF69911045C}" dt="2024-12-11T08:54:31.888" v="218" actId="478"/>
          <ac:picMkLst>
            <pc:docMk/>
            <pc:sldMk cId="2297343851" sldId="1169"/>
            <ac:picMk id="9" creationId="{E514DD40-66F2-54E2-0367-68471E7317E4}"/>
          </ac:picMkLst>
        </pc:picChg>
        <pc:picChg chg="add mod ord">
          <ac:chgData name="Karl Michael Höferl" userId="544d2ce1-0a3b-4706-9dfd-c6d69d0e3c8e" providerId="ADAL" clId="{FA92653E-4DE3-4797-8953-2CF69911045C}" dt="2024-12-11T08:54:52.331" v="219" actId="22"/>
          <ac:picMkLst>
            <pc:docMk/>
            <pc:sldMk cId="2297343851" sldId="1169"/>
            <ac:picMk id="10" creationId="{3D1CC8C8-F15C-C624-0E98-9C4155A9A8C5}"/>
          </ac:picMkLst>
        </pc:picChg>
      </pc:sldChg>
      <pc:sldChg chg="addSp delSp modSp add mod">
        <pc:chgData name="Karl Michael Höferl" userId="544d2ce1-0a3b-4706-9dfd-c6d69d0e3c8e" providerId="ADAL" clId="{FA92653E-4DE3-4797-8953-2CF69911045C}" dt="2024-12-11T08:55:25.473" v="224" actId="1076"/>
        <pc:sldMkLst>
          <pc:docMk/>
          <pc:sldMk cId="68950156" sldId="1170"/>
        </pc:sldMkLst>
        <pc:spChg chg="add del mod">
          <ac:chgData name="Karl Michael Höferl" userId="544d2ce1-0a3b-4706-9dfd-c6d69d0e3c8e" providerId="ADAL" clId="{FA92653E-4DE3-4797-8953-2CF69911045C}" dt="2024-12-11T08:55:17.507" v="222" actId="22"/>
          <ac:spMkLst>
            <pc:docMk/>
            <pc:sldMk cId="68950156" sldId="1170"/>
            <ac:spMk id="7" creationId="{B7214F10-BDB2-DEFB-B915-11F5874D5D91}"/>
          </ac:spMkLst>
        </pc:spChg>
        <pc:picChg chg="add mod ord">
          <ac:chgData name="Karl Michael Höferl" userId="544d2ce1-0a3b-4706-9dfd-c6d69d0e3c8e" providerId="ADAL" clId="{FA92653E-4DE3-4797-8953-2CF69911045C}" dt="2024-12-11T08:55:25.473" v="224" actId="1076"/>
          <ac:picMkLst>
            <pc:docMk/>
            <pc:sldMk cId="68950156" sldId="1170"/>
            <ac:picMk id="9" creationId="{4757C6D2-741D-CA2A-44F3-88E2693C6BD2}"/>
          </ac:picMkLst>
        </pc:picChg>
        <pc:picChg chg="del">
          <ac:chgData name="Karl Michael Höferl" userId="544d2ce1-0a3b-4706-9dfd-c6d69d0e3c8e" providerId="ADAL" clId="{FA92653E-4DE3-4797-8953-2CF69911045C}" dt="2024-12-11T08:54:58.433" v="221" actId="478"/>
          <ac:picMkLst>
            <pc:docMk/>
            <pc:sldMk cId="68950156" sldId="1170"/>
            <ac:picMk id="10" creationId="{D8C8FA5D-F894-C77C-4171-FCC06BA80258}"/>
          </ac:picMkLst>
        </pc:picChg>
      </pc:sldChg>
      <pc:sldChg chg="addSp delSp modSp add mod">
        <pc:chgData name="Karl Michael Höferl" userId="544d2ce1-0a3b-4706-9dfd-c6d69d0e3c8e" providerId="ADAL" clId="{FA92653E-4DE3-4797-8953-2CF69911045C}" dt="2024-12-11T08:55:44.119" v="227" actId="22"/>
        <pc:sldMkLst>
          <pc:docMk/>
          <pc:sldMk cId="4224458128" sldId="1171"/>
        </pc:sldMkLst>
        <pc:spChg chg="add del mod">
          <ac:chgData name="Karl Michael Höferl" userId="544d2ce1-0a3b-4706-9dfd-c6d69d0e3c8e" providerId="ADAL" clId="{FA92653E-4DE3-4797-8953-2CF69911045C}" dt="2024-12-11T08:55:44.119" v="227" actId="22"/>
          <ac:spMkLst>
            <pc:docMk/>
            <pc:sldMk cId="4224458128" sldId="1171"/>
            <ac:spMk id="7" creationId="{85ABFDF0-FC3A-E6E5-1FAE-8C7CA9E40F67}"/>
          </ac:spMkLst>
        </pc:spChg>
        <pc:picChg chg="del">
          <ac:chgData name="Karl Michael Höferl" userId="544d2ce1-0a3b-4706-9dfd-c6d69d0e3c8e" providerId="ADAL" clId="{FA92653E-4DE3-4797-8953-2CF69911045C}" dt="2024-12-11T08:55:30.106" v="226" actId="478"/>
          <ac:picMkLst>
            <pc:docMk/>
            <pc:sldMk cId="4224458128" sldId="1171"/>
            <ac:picMk id="9" creationId="{E496F6B1-C76E-E0C6-8B84-3A8AD8DB37B2}"/>
          </ac:picMkLst>
        </pc:picChg>
        <pc:picChg chg="add mod ord">
          <ac:chgData name="Karl Michael Höferl" userId="544d2ce1-0a3b-4706-9dfd-c6d69d0e3c8e" providerId="ADAL" clId="{FA92653E-4DE3-4797-8953-2CF69911045C}" dt="2024-12-11T08:55:44.119" v="227" actId="22"/>
          <ac:picMkLst>
            <pc:docMk/>
            <pc:sldMk cId="4224458128" sldId="1171"/>
            <ac:picMk id="10" creationId="{EA48C9D5-32B2-8D68-144B-1F5161B4494B}"/>
          </ac:picMkLst>
        </pc:picChg>
      </pc:sldChg>
      <pc:sldChg chg="new del">
        <pc:chgData name="Karl Michael Höferl" userId="544d2ce1-0a3b-4706-9dfd-c6d69d0e3c8e" providerId="ADAL" clId="{FA92653E-4DE3-4797-8953-2CF69911045C}" dt="2024-12-11T08:59:04.323" v="230" actId="47"/>
        <pc:sldMkLst>
          <pc:docMk/>
          <pc:sldMk cId="2273530779" sldId="1172"/>
        </pc:sldMkLst>
      </pc:sldChg>
      <pc:sldChg chg="modSp add mod">
        <pc:chgData name="Karl Michael Höferl" userId="544d2ce1-0a3b-4706-9dfd-c6d69d0e3c8e" providerId="ADAL" clId="{FA92653E-4DE3-4797-8953-2CF69911045C}" dt="2024-12-11T09:00:21.765" v="253" actId="20577"/>
        <pc:sldMkLst>
          <pc:docMk/>
          <pc:sldMk cId="776111766" sldId="1173"/>
        </pc:sldMkLst>
        <pc:spChg chg="mod">
          <ac:chgData name="Karl Michael Höferl" userId="544d2ce1-0a3b-4706-9dfd-c6d69d0e3c8e" providerId="ADAL" clId="{FA92653E-4DE3-4797-8953-2CF69911045C}" dt="2024-12-11T09:00:21.765" v="253" actId="20577"/>
          <ac:spMkLst>
            <pc:docMk/>
            <pc:sldMk cId="776111766" sldId="1173"/>
            <ac:spMk id="5" creationId="{11BEED92-6245-20E8-89BD-7C37BAE52252}"/>
          </ac:spMkLst>
        </pc:spChg>
      </pc:sldChg>
      <pc:sldChg chg="addSp delSp modSp add mod">
        <pc:chgData name="Karl Michael Höferl" userId="544d2ce1-0a3b-4706-9dfd-c6d69d0e3c8e" providerId="ADAL" clId="{FA92653E-4DE3-4797-8953-2CF69911045C}" dt="2024-12-11T09:03:11.916" v="296" actId="21"/>
        <pc:sldMkLst>
          <pc:docMk/>
          <pc:sldMk cId="2904259775" sldId="1174"/>
        </pc:sldMkLst>
        <pc:spChg chg="mod">
          <ac:chgData name="Karl Michael Höferl" userId="544d2ce1-0a3b-4706-9dfd-c6d69d0e3c8e" providerId="ADAL" clId="{FA92653E-4DE3-4797-8953-2CF69911045C}" dt="2024-12-11T09:01:03.654" v="278" actId="20577"/>
          <ac:spMkLst>
            <pc:docMk/>
            <pc:sldMk cId="2904259775" sldId="1174"/>
            <ac:spMk id="3" creationId="{D6D05F9B-9A04-810A-74FA-952D7AEDB7A6}"/>
          </ac:spMkLst>
        </pc:spChg>
        <pc:spChg chg="add del mod">
          <ac:chgData name="Karl Michael Höferl" userId="544d2ce1-0a3b-4706-9dfd-c6d69d0e3c8e" providerId="ADAL" clId="{FA92653E-4DE3-4797-8953-2CF69911045C}" dt="2024-12-11T09:01:33.825" v="280"/>
          <ac:spMkLst>
            <pc:docMk/>
            <pc:sldMk cId="2904259775" sldId="1174"/>
            <ac:spMk id="7" creationId="{EB073F41-9EC1-B8A9-EAAA-07A79A1F30AD}"/>
          </ac:spMkLst>
        </pc:spChg>
        <pc:picChg chg="add mod">
          <ac:chgData name="Karl Michael Höferl" userId="544d2ce1-0a3b-4706-9dfd-c6d69d0e3c8e" providerId="ADAL" clId="{FA92653E-4DE3-4797-8953-2CF69911045C}" dt="2024-12-11T09:01:38.453" v="289" actId="1038"/>
          <ac:picMkLst>
            <pc:docMk/>
            <pc:sldMk cId="2904259775" sldId="1174"/>
            <ac:picMk id="9" creationId="{90F29D8E-04BE-D0C8-68DD-2F061911F408}"/>
          </ac:picMkLst>
        </pc:picChg>
        <pc:picChg chg="add del mod">
          <ac:chgData name="Karl Michael Höferl" userId="544d2ce1-0a3b-4706-9dfd-c6d69d0e3c8e" providerId="ADAL" clId="{FA92653E-4DE3-4797-8953-2CF69911045C}" dt="2024-12-11T09:03:11.916" v="296" actId="21"/>
          <ac:picMkLst>
            <pc:docMk/>
            <pc:sldMk cId="2904259775" sldId="1174"/>
            <ac:picMk id="11" creationId="{90D808DD-6488-E5CE-28A5-375543B5118C}"/>
          </ac:picMkLst>
        </pc:picChg>
        <pc:picChg chg="del">
          <ac:chgData name="Karl Michael Höferl" userId="544d2ce1-0a3b-4706-9dfd-c6d69d0e3c8e" providerId="ADAL" clId="{FA92653E-4DE3-4797-8953-2CF69911045C}" dt="2024-12-11T09:01:06.739" v="279" actId="478"/>
          <ac:picMkLst>
            <pc:docMk/>
            <pc:sldMk cId="2904259775" sldId="1174"/>
            <ac:picMk id="12" creationId="{D7DD211B-E6A2-F232-E3CD-AE2C5330BE71}"/>
          </ac:picMkLst>
        </pc:picChg>
      </pc:sldChg>
      <pc:sldChg chg="new del">
        <pc:chgData name="Karl Michael Höferl" userId="544d2ce1-0a3b-4706-9dfd-c6d69d0e3c8e" providerId="ADAL" clId="{FA92653E-4DE3-4797-8953-2CF69911045C}" dt="2024-12-11T09:03:21.722" v="299" actId="47"/>
        <pc:sldMkLst>
          <pc:docMk/>
          <pc:sldMk cId="3082848018" sldId="1175"/>
        </pc:sldMkLst>
      </pc:sldChg>
      <pc:sldChg chg="addSp delSp modSp add mod">
        <pc:chgData name="Karl Michael Höferl" userId="544d2ce1-0a3b-4706-9dfd-c6d69d0e3c8e" providerId="ADAL" clId="{FA92653E-4DE3-4797-8953-2CF69911045C}" dt="2024-12-11T09:05:11.019" v="340" actId="20577"/>
        <pc:sldMkLst>
          <pc:docMk/>
          <pc:sldMk cId="1055496416" sldId="1176"/>
        </pc:sldMkLst>
        <pc:spChg chg="mod">
          <ac:chgData name="Karl Michael Höferl" userId="544d2ce1-0a3b-4706-9dfd-c6d69d0e3c8e" providerId="ADAL" clId="{FA92653E-4DE3-4797-8953-2CF69911045C}" dt="2024-12-11T09:05:11.019" v="340" actId="20577"/>
          <ac:spMkLst>
            <pc:docMk/>
            <pc:sldMk cId="1055496416" sldId="1176"/>
            <ac:spMk id="3" creationId="{1832E7E4-654A-76A0-B4AF-5ED8798BF054}"/>
          </ac:spMkLst>
        </pc:spChg>
        <pc:spChg chg="add del mod">
          <ac:chgData name="Karl Michael Höferl" userId="544d2ce1-0a3b-4706-9dfd-c6d69d0e3c8e" providerId="ADAL" clId="{FA92653E-4DE3-4797-8953-2CF69911045C}" dt="2024-12-11T09:03:35.295" v="303" actId="22"/>
          <ac:spMkLst>
            <pc:docMk/>
            <pc:sldMk cId="1055496416" sldId="1176"/>
            <ac:spMk id="7" creationId="{217381C7-6973-9B37-4FDF-5045EF2DC3B7}"/>
          </ac:spMkLst>
        </pc:spChg>
        <pc:spChg chg="add del mod">
          <ac:chgData name="Karl Michael Höferl" userId="544d2ce1-0a3b-4706-9dfd-c6d69d0e3c8e" providerId="ADAL" clId="{FA92653E-4DE3-4797-8953-2CF69911045C}" dt="2024-12-11T09:04:54.703" v="330"/>
          <ac:spMkLst>
            <pc:docMk/>
            <pc:sldMk cId="1055496416" sldId="1176"/>
            <ac:spMk id="12" creationId="{F86ACD43-D153-A14A-905A-F80709ECB35B}"/>
          </ac:spMkLst>
        </pc:spChg>
        <pc:picChg chg="add del mod ord">
          <ac:chgData name="Karl Michael Höferl" userId="544d2ce1-0a3b-4706-9dfd-c6d69d0e3c8e" providerId="ADAL" clId="{FA92653E-4DE3-4797-8953-2CF69911045C}" dt="2024-12-11T09:04:50.366" v="329" actId="478"/>
          <ac:picMkLst>
            <pc:docMk/>
            <pc:sldMk cId="1055496416" sldId="1176"/>
            <ac:picMk id="9" creationId="{DE014BA0-6B53-FC88-0D56-546D1126F5F9}"/>
          </ac:picMkLst>
        </pc:picChg>
        <pc:picChg chg="del">
          <ac:chgData name="Karl Michael Höferl" userId="544d2ce1-0a3b-4706-9dfd-c6d69d0e3c8e" providerId="ADAL" clId="{FA92653E-4DE3-4797-8953-2CF69911045C}" dt="2024-12-11T09:03:24.970" v="300" actId="478"/>
          <ac:picMkLst>
            <pc:docMk/>
            <pc:sldMk cId="1055496416" sldId="1176"/>
            <ac:picMk id="10" creationId="{A5D06841-22E8-EE4D-E105-1430D58FD46C}"/>
          </ac:picMkLst>
        </pc:picChg>
        <pc:picChg chg="add mod">
          <ac:chgData name="Karl Michael Höferl" userId="544d2ce1-0a3b-4706-9dfd-c6d69d0e3c8e" providerId="ADAL" clId="{FA92653E-4DE3-4797-8953-2CF69911045C}" dt="2024-12-11T09:04:59.128" v="332" actId="1076"/>
          <ac:picMkLst>
            <pc:docMk/>
            <pc:sldMk cId="1055496416" sldId="1176"/>
            <ac:picMk id="14" creationId="{37F97198-7B15-D093-818B-2B7B9D0DE637}"/>
          </ac:picMkLst>
        </pc:picChg>
      </pc:sldChg>
      <pc:sldChg chg="add del">
        <pc:chgData name="Karl Michael Höferl" userId="544d2ce1-0a3b-4706-9dfd-c6d69d0e3c8e" providerId="ADAL" clId="{FA92653E-4DE3-4797-8953-2CF69911045C}" dt="2024-12-11T09:03:29.756" v="302"/>
        <pc:sldMkLst>
          <pc:docMk/>
          <pc:sldMk cId="1161342399" sldId="1177"/>
        </pc:sldMkLst>
      </pc:sldChg>
      <pc:sldChg chg="add ord">
        <pc:chgData name="Karl Michael Höferl" userId="544d2ce1-0a3b-4706-9dfd-c6d69d0e3c8e" providerId="ADAL" clId="{FA92653E-4DE3-4797-8953-2CF69911045C}" dt="2024-12-14T07:43:16.264" v="1483"/>
        <pc:sldMkLst>
          <pc:docMk/>
          <pc:sldMk cId="3000602042" sldId="1177"/>
        </pc:sldMkLst>
      </pc:sldChg>
      <pc:sldChg chg="add del">
        <pc:chgData name="Karl Michael Höferl" userId="544d2ce1-0a3b-4706-9dfd-c6d69d0e3c8e" providerId="ADAL" clId="{FA92653E-4DE3-4797-8953-2CF69911045C}" dt="2024-12-11T09:06:16.782" v="375" actId="2696"/>
        <pc:sldMkLst>
          <pc:docMk/>
          <pc:sldMk cId="3630391493" sldId="1177"/>
        </pc:sldMkLst>
      </pc:sldChg>
      <pc:sldChg chg="modSp add mod">
        <pc:chgData name="Karl Michael Höferl" userId="544d2ce1-0a3b-4706-9dfd-c6d69d0e3c8e" providerId="ADAL" clId="{FA92653E-4DE3-4797-8953-2CF69911045C}" dt="2024-12-11T09:06:07.933" v="373" actId="20577"/>
        <pc:sldMkLst>
          <pc:docMk/>
          <pc:sldMk cId="161526191" sldId="1178"/>
        </pc:sldMkLst>
        <pc:spChg chg="mod">
          <ac:chgData name="Karl Michael Höferl" userId="544d2ce1-0a3b-4706-9dfd-c6d69d0e3c8e" providerId="ADAL" clId="{FA92653E-4DE3-4797-8953-2CF69911045C}" dt="2024-12-11T09:06:07.933" v="373" actId="20577"/>
          <ac:spMkLst>
            <pc:docMk/>
            <pc:sldMk cId="161526191" sldId="1178"/>
            <ac:spMk id="7" creationId="{AFF0392C-2C0A-1AEB-02F4-5F014D0826D7}"/>
          </ac:spMkLst>
        </pc:spChg>
      </pc:sldChg>
      <pc:sldChg chg="addSp delSp modSp new mod ord">
        <pc:chgData name="Karl Michael Höferl" userId="544d2ce1-0a3b-4706-9dfd-c6d69d0e3c8e" providerId="ADAL" clId="{FA92653E-4DE3-4797-8953-2CF69911045C}" dt="2024-12-11T09:36:29.838" v="1004"/>
        <pc:sldMkLst>
          <pc:docMk/>
          <pc:sldMk cId="369476680" sldId="1179"/>
        </pc:sldMkLst>
        <pc:spChg chg="mod">
          <ac:chgData name="Karl Michael Höferl" userId="544d2ce1-0a3b-4706-9dfd-c6d69d0e3c8e" providerId="ADAL" clId="{FA92653E-4DE3-4797-8953-2CF69911045C}" dt="2024-12-11T09:11:59.201" v="422" actId="20577"/>
          <ac:spMkLst>
            <pc:docMk/>
            <pc:sldMk cId="369476680" sldId="1179"/>
            <ac:spMk id="3" creationId="{0AAC6130-4D7D-9E8D-F42C-9410CA9CDDBD}"/>
          </ac:spMkLst>
        </pc:spChg>
        <pc:spChg chg="add del">
          <ac:chgData name="Karl Michael Höferl" userId="544d2ce1-0a3b-4706-9dfd-c6d69d0e3c8e" providerId="ADAL" clId="{FA92653E-4DE3-4797-8953-2CF69911045C}" dt="2024-12-11T09:08:37.536" v="381" actId="22"/>
          <ac:spMkLst>
            <pc:docMk/>
            <pc:sldMk cId="369476680" sldId="1179"/>
            <ac:spMk id="4" creationId="{5AFBED63-DF67-3F9B-323A-3B05B11303CC}"/>
          </ac:spMkLst>
        </pc:spChg>
        <pc:spChg chg="mod">
          <ac:chgData name="Karl Michael Höferl" userId="544d2ce1-0a3b-4706-9dfd-c6d69d0e3c8e" providerId="ADAL" clId="{FA92653E-4DE3-4797-8953-2CF69911045C}" dt="2024-12-11T09:09:50.342" v="382" actId="20577"/>
          <ac:spMkLst>
            <pc:docMk/>
            <pc:sldMk cId="369476680" sldId="1179"/>
            <ac:spMk id="5" creationId="{E99221DB-2E85-E537-4EC7-8CCD5A13E627}"/>
          </ac:spMkLst>
        </pc:spChg>
        <pc:picChg chg="add del mod ord">
          <ac:chgData name="Karl Michael Höferl" userId="544d2ce1-0a3b-4706-9dfd-c6d69d0e3c8e" providerId="ADAL" clId="{FA92653E-4DE3-4797-8953-2CF69911045C}" dt="2024-12-11T09:07:55.903" v="380" actId="22"/>
          <ac:picMkLst>
            <pc:docMk/>
            <pc:sldMk cId="369476680" sldId="1179"/>
            <ac:picMk id="8" creationId="{3B5A2F67-836B-4C31-1CA6-1E0362BECEBE}"/>
          </ac:picMkLst>
        </pc:picChg>
        <pc:picChg chg="add mod ord">
          <ac:chgData name="Karl Michael Höferl" userId="544d2ce1-0a3b-4706-9dfd-c6d69d0e3c8e" providerId="ADAL" clId="{FA92653E-4DE3-4797-8953-2CF69911045C}" dt="2024-12-11T09:08:37.536" v="381" actId="22"/>
          <ac:picMkLst>
            <pc:docMk/>
            <pc:sldMk cId="369476680" sldId="1179"/>
            <ac:picMk id="10" creationId="{BAD54E3D-9C1F-5D4E-9E6A-5884D8F0AC31}"/>
          </ac:picMkLst>
        </pc:picChg>
      </pc:sldChg>
      <pc:sldChg chg="new del">
        <pc:chgData name="Karl Michael Höferl" userId="544d2ce1-0a3b-4706-9dfd-c6d69d0e3c8e" providerId="ADAL" clId="{FA92653E-4DE3-4797-8953-2CF69911045C}" dt="2024-12-11T09:06:22.475" v="377" actId="47"/>
        <pc:sldMkLst>
          <pc:docMk/>
          <pc:sldMk cId="4002023668" sldId="1179"/>
        </pc:sldMkLst>
      </pc:sldChg>
      <pc:sldChg chg="addSp delSp modSp add mod ord">
        <pc:chgData name="Karl Michael Höferl" userId="544d2ce1-0a3b-4706-9dfd-c6d69d0e3c8e" providerId="ADAL" clId="{FA92653E-4DE3-4797-8953-2CF69911045C}" dt="2024-12-11T09:36:29.838" v="1004"/>
        <pc:sldMkLst>
          <pc:docMk/>
          <pc:sldMk cId="3423113925" sldId="1180"/>
        </pc:sldMkLst>
        <pc:spChg chg="mod">
          <ac:chgData name="Karl Michael Höferl" userId="544d2ce1-0a3b-4706-9dfd-c6d69d0e3c8e" providerId="ADAL" clId="{FA92653E-4DE3-4797-8953-2CF69911045C}" dt="2024-12-11T09:12:34.049" v="428" actId="20577"/>
          <ac:spMkLst>
            <pc:docMk/>
            <pc:sldMk cId="3423113925" sldId="1180"/>
            <ac:spMk id="5" creationId="{B11F2F3A-64D8-87FA-DECC-BD14872E5E21}"/>
          </ac:spMkLst>
        </pc:spChg>
        <pc:spChg chg="add del mod">
          <ac:chgData name="Karl Michael Höferl" userId="544d2ce1-0a3b-4706-9dfd-c6d69d0e3c8e" providerId="ADAL" clId="{FA92653E-4DE3-4797-8953-2CF69911045C}" dt="2024-12-11T09:12:09.524" v="425"/>
          <ac:spMkLst>
            <pc:docMk/>
            <pc:sldMk cId="3423113925" sldId="1180"/>
            <ac:spMk id="7" creationId="{B04D30A8-4784-1464-7AFD-CD186E330A90}"/>
          </ac:spMkLst>
        </pc:spChg>
        <pc:picChg chg="add mod">
          <ac:chgData name="Karl Michael Höferl" userId="544d2ce1-0a3b-4706-9dfd-c6d69d0e3c8e" providerId="ADAL" clId="{FA92653E-4DE3-4797-8953-2CF69911045C}" dt="2024-12-11T09:12:16.648" v="427" actId="14100"/>
          <ac:picMkLst>
            <pc:docMk/>
            <pc:sldMk cId="3423113925" sldId="1180"/>
            <ac:picMk id="9" creationId="{6AB89C13-1D91-7A06-9661-B63AA33006DD}"/>
          </ac:picMkLst>
        </pc:picChg>
        <pc:picChg chg="del">
          <ac:chgData name="Karl Michael Höferl" userId="544d2ce1-0a3b-4706-9dfd-c6d69d0e3c8e" providerId="ADAL" clId="{FA92653E-4DE3-4797-8953-2CF69911045C}" dt="2024-12-11T09:12:04.997" v="424" actId="478"/>
          <ac:picMkLst>
            <pc:docMk/>
            <pc:sldMk cId="3423113925" sldId="1180"/>
            <ac:picMk id="10" creationId="{413E4B7D-A305-5F3E-34D3-387EDEFD33A2}"/>
          </ac:picMkLst>
        </pc:picChg>
      </pc:sldChg>
      <pc:sldChg chg="addSp delSp modSp add mod ord">
        <pc:chgData name="Karl Michael Höferl" userId="544d2ce1-0a3b-4706-9dfd-c6d69d0e3c8e" providerId="ADAL" clId="{FA92653E-4DE3-4797-8953-2CF69911045C}" dt="2024-12-11T09:36:29.838" v="1004"/>
        <pc:sldMkLst>
          <pc:docMk/>
          <pc:sldMk cId="1955362531" sldId="1181"/>
        </pc:sldMkLst>
        <pc:spChg chg="add del mod">
          <ac:chgData name="Karl Michael Höferl" userId="544d2ce1-0a3b-4706-9dfd-c6d69d0e3c8e" providerId="ADAL" clId="{FA92653E-4DE3-4797-8953-2CF69911045C}" dt="2024-12-11T09:13:09.519" v="431"/>
          <ac:spMkLst>
            <pc:docMk/>
            <pc:sldMk cId="1955362531" sldId="1181"/>
            <ac:spMk id="7" creationId="{094362A5-0237-579B-AA62-837F42D37F9E}"/>
          </ac:spMkLst>
        </pc:spChg>
        <pc:picChg chg="del">
          <ac:chgData name="Karl Michael Höferl" userId="544d2ce1-0a3b-4706-9dfd-c6d69d0e3c8e" providerId="ADAL" clId="{FA92653E-4DE3-4797-8953-2CF69911045C}" dt="2024-12-11T09:12:40.354" v="430" actId="478"/>
          <ac:picMkLst>
            <pc:docMk/>
            <pc:sldMk cId="1955362531" sldId="1181"/>
            <ac:picMk id="9" creationId="{7FAD66C4-FC21-A785-3080-B111BE2659E0}"/>
          </ac:picMkLst>
        </pc:picChg>
        <pc:picChg chg="add mod">
          <ac:chgData name="Karl Michael Höferl" userId="544d2ce1-0a3b-4706-9dfd-c6d69d0e3c8e" providerId="ADAL" clId="{FA92653E-4DE3-4797-8953-2CF69911045C}" dt="2024-12-11T09:13:14.175" v="433" actId="14100"/>
          <ac:picMkLst>
            <pc:docMk/>
            <pc:sldMk cId="1955362531" sldId="1181"/>
            <ac:picMk id="10" creationId="{5F69C709-D2B0-D772-B135-E289F74AEDC3}"/>
          </ac:picMkLst>
        </pc:picChg>
      </pc:sldChg>
      <pc:sldChg chg="addSp delSp modSp add mod ord">
        <pc:chgData name="Karl Michael Höferl" userId="544d2ce1-0a3b-4706-9dfd-c6d69d0e3c8e" providerId="ADAL" clId="{FA92653E-4DE3-4797-8953-2CF69911045C}" dt="2024-12-11T09:36:29.838" v="1004"/>
        <pc:sldMkLst>
          <pc:docMk/>
          <pc:sldMk cId="3068435502" sldId="1182"/>
        </pc:sldMkLst>
        <pc:spChg chg="add del mod">
          <ac:chgData name="Karl Michael Höferl" userId="544d2ce1-0a3b-4706-9dfd-c6d69d0e3c8e" providerId="ADAL" clId="{FA92653E-4DE3-4797-8953-2CF69911045C}" dt="2024-12-11T09:13:51.720" v="437"/>
          <ac:spMkLst>
            <pc:docMk/>
            <pc:sldMk cId="3068435502" sldId="1182"/>
            <ac:spMk id="7" creationId="{021322F1-8E6A-9676-E17C-C8F128A1CC36}"/>
          </ac:spMkLst>
        </pc:spChg>
        <pc:picChg chg="add mod">
          <ac:chgData name="Karl Michael Höferl" userId="544d2ce1-0a3b-4706-9dfd-c6d69d0e3c8e" providerId="ADAL" clId="{FA92653E-4DE3-4797-8953-2CF69911045C}" dt="2024-12-11T09:13:56.754" v="439" actId="14100"/>
          <ac:picMkLst>
            <pc:docMk/>
            <pc:sldMk cId="3068435502" sldId="1182"/>
            <ac:picMk id="9" creationId="{27F818EF-D09F-16BE-A1F7-60E7BA69E1BC}"/>
          </ac:picMkLst>
        </pc:picChg>
        <pc:picChg chg="del">
          <ac:chgData name="Karl Michael Höferl" userId="544d2ce1-0a3b-4706-9dfd-c6d69d0e3c8e" providerId="ADAL" clId="{FA92653E-4DE3-4797-8953-2CF69911045C}" dt="2024-12-11T09:13:18.801" v="435" actId="478"/>
          <ac:picMkLst>
            <pc:docMk/>
            <pc:sldMk cId="3068435502" sldId="1182"/>
            <ac:picMk id="10" creationId="{C9026542-B22F-D662-9A17-F539B43FF7DA}"/>
          </ac:picMkLst>
        </pc:picChg>
      </pc:sldChg>
      <pc:sldChg chg="addSp delSp modSp add mod ord">
        <pc:chgData name="Karl Michael Höferl" userId="544d2ce1-0a3b-4706-9dfd-c6d69d0e3c8e" providerId="ADAL" clId="{FA92653E-4DE3-4797-8953-2CF69911045C}" dt="2024-12-11T09:36:29.838" v="1004"/>
        <pc:sldMkLst>
          <pc:docMk/>
          <pc:sldMk cId="3753253825" sldId="1183"/>
        </pc:sldMkLst>
        <pc:spChg chg="del">
          <ac:chgData name="Karl Michael Höferl" userId="544d2ce1-0a3b-4706-9dfd-c6d69d0e3c8e" providerId="ADAL" clId="{FA92653E-4DE3-4797-8953-2CF69911045C}" dt="2024-12-11T09:14:28.454" v="440"/>
          <ac:spMkLst>
            <pc:docMk/>
            <pc:sldMk cId="3753253825" sldId="1183"/>
            <ac:spMk id="7" creationId="{E9CEC385-E999-B1D0-1C2B-CDB8524E07E1}"/>
          </ac:spMkLst>
        </pc:spChg>
        <pc:picChg chg="add mod">
          <ac:chgData name="Karl Michael Höferl" userId="544d2ce1-0a3b-4706-9dfd-c6d69d0e3c8e" providerId="ADAL" clId="{FA92653E-4DE3-4797-8953-2CF69911045C}" dt="2024-12-11T09:14:32.833" v="442" actId="14100"/>
          <ac:picMkLst>
            <pc:docMk/>
            <pc:sldMk cId="3753253825" sldId="1183"/>
            <ac:picMk id="8" creationId="{08B3E555-7B82-472C-4E34-F1EAA0176EED}"/>
          </ac:picMkLst>
        </pc:picChg>
      </pc:sldChg>
      <pc:sldChg chg="modSp new mod ord">
        <pc:chgData name="Karl Michael Höferl" userId="544d2ce1-0a3b-4706-9dfd-c6d69d0e3c8e" providerId="ADAL" clId="{FA92653E-4DE3-4797-8953-2CF69911045C}" dt="2024-12-11T09:40:38.365" v="1253" actId="20577"/>
        <pc:sldMkLst>
          <pc:docMk/>
          <pc:sldMk cId="2321563459" sldId="1184"/>
        </pc:sldMkLst>
        <pc:spChg chg="mod">
          <ac:chgData name="Karl Michael Höferl" userId="544d2ce1-0a3b-4706-9dfd-c6d69d0e3c8e" providerId="ADAL" clId="{FA92653E-4DE3-4797-8953-2CF69911045C}" dt="2024-12-11T09:18:02.830" v="481" actId="20577"/>
          <ac:spMkLst>
            <pc:docMk/>
            <pc:sldMk cId="2321563459" sldId="1184"/>
            <ac:spMk id="3" creationId="{DBC89477-5FDF-B9CC-816A-228D351B0612}"/>
          </ac:spMkLst>
        </pc:spChg>
        <pc:spChg chg="mod">
          <ac:chgData name="Karl Michael Höferl" userId="544d2ce1-0a3b-4706-9dfd-c6d69d0e3c8e" providerId="ADAL" clId="{FA92653E-4DE3-4797-8953-2CF69911045C}" dt="2024-12-11T09:40:38.365" v="1253" actId="20577"/>
          <ac:spMkLst>
            <pc:docMk/>
            <pc:sldMk cId="2321563459" sldId="1184"/>
            <ac:spMk id="4" creationId="{452E055A-AD3B-1D92-AA85-27032D75DD7C}"/>
          </ac:spMkLst>
        </pc:spChg>
      </pc:sldChg>
      <pc:sldChg chg="modSp add mod ord">
        <pc:chgData name="Karl Michael Höferl" userId="544d2ce1-0a3b-4706-9dfd-c6d69d0e3c8e" providerId="ADAL" clId="{FA92653E-4DE3-4797-8953-2CF69911045C}" dt="2024-12-11T09:34:38.172" v="989" actId="20577"/>
        <pc:sldMkLst>
          <pc:docMk/>
          <pc:sldMk cId="23789819" sldId="1185"/>
        </pc:sldMkLst>
        <pc:spChg chg="mod">
          <ac:chgData name="Karl Michael Höferl" userId="544d2ce1-0a3b-4706-9dfd-c6d69d0e3c8e" providerId="ADAL" clId="{FA92653E-4DE3-4797-8953-2CF69911045C}" dt="2024-12-11T09:34:38.172" v="989" actId="20577"/>
          <ac:spMkLst>
            <pc:docMk/>
            <pc:sldMk cId="23789819" sldId="1185"/>
            <ac:spMk id="4" creationId="{38013488-A974-E46D-5E21-95D2C4503C2F}"/>
          </ac:spMkLst>
        </pc:spChg>
      </pc:sldChg>
      <pc:sldChg chg="addSp delSp modSp add mod">
        <pc:chgData name="Karl Michael Höferl" userId="544d2ce1-0a3b-4706-9dfd-c6d69d0e3c8e" providerId="ADAL" clId="{FA92653E-4DE3-4797-8953-2CF69911045C}" dt="2024-12-11T09:37:26.170" v="1100" actId="20577"/>
        <pc:sldMkLst>
          <pc:docMk/>
          <pc:sldMk cId="228714649" sldId="1186"/>
        </pc:sldMkLst>
        <pc:spChg chg="mod">
          <ac:chgData name="Karl Michael Höferl" userId="544d2ce1-0a3b-4706-9dfd-c6d69d0e3c8e" providerId="ADAL" clId="{FA92653E-4DE3-4797-8953-2CF69911045C}" dt="2024-12-11T09:37:26.170" v="1100" actId="20577"/>
          <ac:spMkLst>
            <pc:docMk/>
            <pc:sldMk cId="228714649" sldId="1186"/>
            <ac:spMk id="4" creationId="{50968E15-0381-C5F1-D96E-01237596DCFF}"/>
          </ac:spMkLst>
        </pc:spChg>
        <pc:picChg chg="add del mod">
          <ac:chgData name="Karl Michael Höferl" userId="544d2ce1-0a3b-4706-9dfd-c6d69d0e3c8e" providerId="ADAL" clId="{FA92653E-4DE3-4797-8953-2CF69911045C}" dt="2024-12-11T09:36:08.560" v="994" actId="478"/>
          <ac:picMkLst>
            <pc:docMk/>
            <pc:sldMk cId="228714649" sldId="1186"/>
            <ac:picMk id="7" creationId="{5E56554E-1F26-981A-1258-836B88A18F00}"/>
          </ac:picMkLst>
        </pc:picChg>
        <pc:picChg chg="add mod">
          <ac:chgData name="Karl Michael Höferl" userId="544d2ce1-0a3b-4706-9dfd-c6d69d0e3c8e" providerId="ADAL" clId="{FA92653E-4DE3-4797-8953-2CF69911045C}" dt="2024-12-11T09:36:19.454" v="1002" actId="14100"/>
          <ac:picMkLst>
            <pc:docMk/>
            <pc:sldMk cId="228714649" sldId="1186"/>
            <ac:picMk id="9" creationId="{19954361-BE2F-5C16-B69F-5C776FEFEFD9}"/>
          </ac:picMkLst>
        </pc:picChg>
      </pc:sldChg>
      <pc:sldChg chg="modSp add mod">
        <pc:chgData name="Karl Michael Höferl" userId="544d2ce1-0a3b-4706-9dfd-c6d69d0e3c8e" providerId="ADAL" clId="{FA92653E-4DE3-4797-8953-2CF69911045C}" dt="2024-12-11T09:43:48.318" v="1278" actId="20577"/>
        <pc:sldMkLst>
          <pc:docMk/>
          <pc:sldMk cId="1554138467" sldId="1187"/>
        </pc:sldMkLst>
        <pc:spChg chg="mod">
          <ac:chgData name="Karl Michael Höferl" userId="544d2ce1-0a3b-4706-9dfd-c6d69d0e3c8e" providerId="ADAL" clId="{FA92653E-4DE3-4797-8953-2CF69911045C}" dt="2024-12-11T09:43:48.318" v="1278" actId="20577"/>
          <ac:spMkLst>
            <pc:docMk/>
            <pc:sldMk cId="1554138467" sldId="1187"/>
            <ac:spMk id="4" creationId="{76DFAC62-F7B9-C4F2-6D8A-CD393E6AFA74}"/>
          </ac:spMkLst>
        </pc:spChg>
      </pc:sldChg>
      <pc:sldChg chg="addSp delSp modSp new mod modAnim">
        <pc:chgData name="Karl Michael Höferl" userId="544d2ce1-0a3b-4706-9dfd-c6d69d0e3c8e" providerId="ADAL" clId="{FA92653E-4DE3-4797-8953-2CF69911045C}" dt="2024-12-11T10:19:01.137" v="1420"/>
        <pc:sldMkLst>
          <pc:docMk/>
          <pc:sldMk cId="1213902477" sldId="1188"/>
        </pc:sldMkLst>
        <pc:spChg chg="mod">
          <ac:chgData name="Karl Michael Höferl" userId="544d2ce1-0a3b-4706-9dfd-c6d69d0e3c8e" providerId="ADAL" clId="{FA92653E-4DE3-4797-8953-2CF69911045C}" dt="2024-12-11T10:10:39.712" v="1295" actId="20577"/>
          <ac:spMkLst>
            <pc:docMk/>
            <pc:sldMk cId="1213902477" sldId="1188"/>
            <ac:spMk id="3" creationId="{4593AE57-A282-886A-6C31-06FF36093211}"/>
          </ac:spMkLst>
        </pc:spChg>
        <pc:spChg chg="mod">
          <ac:chgData name="Karl Michael Höferl" userId="544d2ce1-0a3b-4706-9dfd-c6d69d0e3c8e" providerId="ADAL" clId="{FA92653E-4DE3-4797-8953-2CF69911045C}" dt="2024-12-11T10:18:38.642" v="1419" actId="1035"/>
          <ac:spMkLst>
            <pc:docMk/>
            <pc:sldMk cId="1213902477" sldId="1188"/>
            <ac:spMk id="4" creationId="{45D9819F-F575-AF86-C8B9-8ECE738A625E}"/>
          </ac:spMkLst>
        </pc:spChg>
        <pc:graphicFrameChg chg="add mod modGraphic">
          <ac:chgData name="Karl Michael Höferl" userId="544d2ce1-0a3b-4706-9dfd-c6d69d0e3c8e" providerId="ADAL" clId="{FA92653E-4DE3-4797-8953-2CF69911045C}" dt="2024-12-11T10:18:38.642" v="1419" actId="1035"/>
          <ac:graphicFrameMkLst>
            <pc:docMk/>
            <pc:sldMk cId="1213902477" sldId="1188"/>
            <ac:graphicFrameMk id="7" creationId="{D8CDBBA8-85FA-6323-FA46-82F3F1DCEFC6}"/>
          </ac:graphicFrameMkLst>
        </pc:graphicFrameChg>
        <pc:graphicFrameChg chg="add del mod">
          <ac:chgData name="Karl Michael Höferl" userId="544d2ce1-0a3b-4706-9dfd-c6d69d0e3c8e" providerId="ADAL" clId="{FA92653E-4DE3-4797-8953-2CF69911045C}" dt="2024-12-11T10:18:06.689" v="1384" actId="478"/>
          <ac:graphicFrameMkLst>
            <pc:docMk/>
            <pc:sldMk cId="1213902477" sldId="1188"/>
            <ac:graphicFrameMk id="8" creationId="{47E8CE02-9487-723B-DFCF-5DD5C2CBF3F7}"/>
          </ac:graphicFrameMkLst>
        </pc:graphicFrameChg>
      </pc:sldChg>
      <pc:sldChg chg="addSp delSp modSp new mod modClrScheme chgLayout">
        <pc:chgData name="Karl Michael Höferl" userId="544d2ce1-0a3b-4706-9dfd-c6d69d0e3c8e" providerId="ADAL" clId="{FA92653E-4DE3-4797-8953-2CF69911045C}" dt="2024-12-14T07:42:04.066" v="1433" actId="20577"/>
        <pc:sldMkLst>
          <pc:docMk/>
          <pc:sldMk cId="119513717" sldId="1189"/>
        </pc:sldMkLst>
        <pc:spChg chg="del mod ord">
          <ac:chgData name="Karl Michael Höferl" userId="544d2ce1-0a3b-4706-9dfd-c6d69d0e3c8e" providerId="ADAL" clId="{FA92653E-4DE3-4797-8953-2CF69911045C}" dt="2024-12-14T07:41:40.289" v="1422" actId="700"/>
          <ac:spMkLst>
            <pc:docMk/>
            <pc:sldMk cId="119513717" sldId="1189"/>
            <ac:spMk id="2" creationId="{991A0BC5-365A-5D25-E3D5-25AA6957E933}"/>
          </ac:spMkLst>
        </pc:spChg>
        <pc:spChg chg="add mod ord">
          <ac:chgData name="Karl Michael Höferl" userId="544d2ce1-0a3b-4706-9dfd-c6d69d0e3c8e" providerId="ADAL" clId="{FA92653E-4DE3-4797-8953-2CF69911045C}" dt="2024-12-14T07:42:04.066" v="1433" actId="20577"/>
          <ac:spMkLst>
            <pc:docMk/>
            <pc:sldMk cId="119513717" sldId="1189"/>
            <ac:spMk id="3" creationId="{7C017B3C-F41C-D721-1F75-867B8BFC8A1A}"/>
          </ac:spMkLst>
        </pc:spChg>
        <pc:spChg chg="add del mod ord">
          <ac:chgData name="Karl Michael Höferl" userId="544d2ce1-0a3b-4706-9dfd-c6d69d0e3c8e" providerId="ADAL" clId="{FA92653E-4DE3-4797-8953-2CF69911045C}" dt="2024-12-14T07:41:58.064" v="1423" actId="22"/>
          <ac:spMkLst>
            <pc:docMk/>
            <pc:sldMk cId="119513717" sldId="1189"/>
            <ac:spMk id="4" creationId="{6497B523-0332-A2CF-C23C-DBE4751C1952}"/>
          </ac:spMkLst>
        </pc:spChg>
        <pc:picChg chg="add mod ord">
          <ac:chgData name="Karl Michael Höferl" userId="544d2ce1-0a3b-4706-9dfd-c6d69d0e3c8e" providerId="ADAL" clId="{FA92653E-4DE3-4797-8953-2CF69911045C}" dt="2024-12-14T07:41:58.064" v="1423" actId="22"/>
          <ac:picMkLst>
            <pc:docMk/>
            <pc:sldMk cId="119513717" sldId="1189"/>
            <ac:picMk id="6" creationId="{19F7622D-011D-29C9-2286-BD04432BBC11}"/>
          </ac:picMkLst>
        </pc:picChg>
      </pc:sldChg>
      <pc:sldChg chg="addSp delSp modSp add mod">
        <pc:chgData name="Karl Michael Höferl" userId="544d2ce1-0a3b-4706-9dfd-c6d69d0e3c8e" providerId="ADAL" clId="{FA92653E-4DE3-4797-8953-2CF69911045C}" dt="2024-12-14T07:42:29.984" v="1436" actId="22"/>
        <pc:sldMkLst>
          <pc:docMk/>
          <pc:sldMk cId="3892029505" sldId="1190"/>
        </pc:sldMkLst>
        <pc:spChg chg="add del mod">
          <ac:chgData name="Karl Michael Höferl" userId="544d2ce1-0a3b-4706-9dfd-c6d69d0e3c8e" providerId="ADAL" clId="{FA92653E-4DE3-4797-8953-2CF69911045C}" dt="2024-12-14T07:42:29.984" v="1436" actId="22"/>
          <ac:spMkLst>
            <pc:docMk/>
            <pc:sldMk cId="3892029505" sldId="1190"/>
            <ac:spMk id="4" creationId="{6A024627-7343-B2F2-9EF3-E959D8A967A8}"/>
          </ac:spMkLst>
        </pc:spChg>
        <pc:picChg chg="del">
          <ac:chgData name="Karl Michael Höferl" userId="544d2ce1-0a3b-4706-9dfd-c6d69d0e3c8e" providerId="ADAL" clId="{FA92653E-4DE3-4797-8953-2CF69911045C}" dt="2024-12-14T07:42:25.619" v="1435" actId="478"/>
          <ac:picMkLst>
            <pc:docMk/>
            <pc:sldMk cId="3892029505" sldId="1190"/>
            <ac:picMk id="6" creationId="{C83FA732-C041-E091-A183-AF0E13A258B0}"/>
          </ac:picMkLst>
        </pc:picChg>
        <pc:picChg chg="add mod ord">
          <ac:chgData name="Karl Michael Höferl" userId="544d2ce1-0a3b-4706-9dfd-c6d69d0e3c8e" providerId="ADAL" clId="{FA92653E-4DE3-4797-8953-2CF69911045C}" dt="2024-12-14T07:42:29.984" v="1436" actId="22"/>
          <ac:picMkLst>
            <pc:docMk/>
            <pc:sldMk cId="3892029505" sldId="1190"/>
            <ac:picMk id="7" creationId="{BA590AB5-E110-4BE4-2352-18C33D73282E}"/>
          </ac:picMkLst>
        </pc:picChg>
      </pc:sldChg>
      <pc:sldChg chg="addSp delSp modSp add mod">
        <pc:chgData name="Karl Michael Höferl" userId="544d2ce1-0a3b-4706-9dfd-c6d69d0e3c8e" providerId="ADAL" clId="{FA92653E-4DE3-4797-8953-2CF69911045C}" dt="2024-12-14T07:43:03.591" v="1481" actId="1038"/>
        <pc:sldMkLst>
          <pc:docMk/>
          <pc:sldMk cId="955730308" sldId="1191"/>
        </pc:sldMkLst>
        <pc:spChg chg="add mod">
          <ac:chgData name="Karl Michael Höferl" userId="544d2ce1-0a3b-4706-9dfd-c6d69d0e3c8e" providerId="ADAL" clId="{FA92653E-4DE3-4797-8953-2CF69911045C}" dt="2024-12-14T07:42:54.864" v="1438" actId="478"/>
          <ac:spMkLst>
            <pc:docMk/>
            <pc:sldMk cId="955730308" sldId="1191"/>
            <ac:spMk id="4" creationId="{05C3070A-E24F-40E5-E01B-523352C4D370}"/>
          </ac:spMkLst>
        </pc:spChg>
        <pc:spChg chg="add mod">
          <ac:chgData name="Karl Michael Höferl" userId="544d2ce1-0a3b-4706-9dfd-c6d69d0e3c8e" providerId="ADAL" clId="{FA92653E-4DE3-4797-8953-2CF69911045C}" dt="2024-12-14T07:43:03.591" v="1481" actId="1038"/>
          <ac:spMkLst>
            <pc:docMk/>
            <pc:sldMk cId="955730308" sldId="1191"/>
            <ac:spMk id="6" creationId="{741AC4AA-4A43-7141-8EF4-639EDBBE9449}"/>
          </ac:spMkLst>
        </pc:spChg>
        <pc:spChg chg="add mod">
          <ac:chgData name="Karl Michael Höferl" userId="544d2ce1-0a3b-4706-9dfd-c6d69d0e3c8e" providerId="ADAL" clId="{FA92653E-4DE3-4797-8953-2CF69911045C}" dt="2024-12-14T07:43:03.591" v="1481" actId="1038"/>
          <ac:spMkLst>
            <pc:docMk/>
            <pc:sldMk cId="955730308" sldId="1191"/>
            <ac:spMk id="8" creationId="{2F16341E-ACB0-AE32-C500-834A2C38EC2F}"/>
          </ac:spMkLst>
        </pc:spChg>
        <pc:spChg chg="add mod">
          <ac:chgData name="Karl Michael Höferl" userId="544d2ce1-0a3b-4706-9dfd-c6d69d0e3c8e" providerId="ADAL" clId="{FA92653E-4DE3-4797-8953-2CF69911045C}" dt="2024-12-14T07:43:03.591" v="1481" actId="1038"/>
          <ac:spMkLst>
            <pc:docMk/>
            <pc:sldMk cId="955730308" sldId="1191"/>
            <ac:spMk id="9" creationId="{6DC7CC2D-74E0-7BA3-C206-06976963CC28}"/>
          </ac:spMkLst>
        </pc:spChg>
        <pc:spChg chg="add mod">
          <ac:chgData name="Karl Michael Höferl" userId="544d2ce1-0a3b-4706-9dfd-c6d69d0e3c8e" providerId="ADAL" clId="{FA92653E-4DE3-4797-8953-2CF69911045C}" dt="2024-12-14T07:43:03.591" v="1481" actId="1038"/>
          <ac:spMkLst>
            <pc:docMk/>
            <pc:sldMk cId="955730308" sldId="1191"/>
            <ac:spMk id="10" creationId="{6E473814-D5A7-D2BF-33DB-E1FAE14BA966}"/>
          </ac:spMkLst>
        </pc:spChg>
        <pc:spChg chg="add mod">
          <ac:chgData name="Karl Michael Höferl" userId="544d2ce1-0a3b-4706-9dfd-c6d69d0e3c8e" providerId="ADAL" clId="{FA92653E-4DE3-4797-8953-2CF69911045C}" dt="2024-12-14T07:43:03.591" v="1481" actId="1038"/>
          <ac:spMkLst>
            <pc:docMk/>
            <pc:sldMk cId="955730308" sldId="1191"/>
            <ac:spMk id="11" creationId="{C0DD10F2-C427-9787-EB37-DF806B7A0230}"/>
          </ac:spMkLst>
        </pc:spChg>
        <pc:spChg chg="add mod">
          <ac:chgData name="Karl Michael Höferl" userId="544d2ce1-0a3b-4706-9dfd-c6d69d0e3c8e" providerId="ADAL" clId="{FA92653E-4DE3-4797-8953-2CF69911045C}" dt="2024-12-14T07:43:03.591" v="1481" actId="1038"/>
          <ac:spMkLst>
            <pc:docMk/>
            <pc:sldMk cId="955730308" sldId="1191"/>
            <ac:spMk id="12" creationId="{858D208F-58B3-5ADC-1F21-8F151C7ACAFD}"/>
          </ac:spMkLst>
        </pc:spChg>
        <pc:spChg chg="add mod">
          <ac:chgData name="Karl Michael Höferl" userId="544d2ce1-0a3b-4706-9dfd-c6d69d0e3c8e" providerId="ADAL" clId="{FA92653E-4DE3-4797-8953-2CF69911045C}" dt="2024-12-14T07:43:03.591" v="1481" actId="1038"/>
          <ac:spMkLst>
            <pc:docMk/>
            <pc:sldMk cId="955730308" sldId="1191"/>
            <ac:spMk id="13" creationId="{B24A5CF4-F627-2E81-3354-1045087CFC7A}"/>
          </ac:spMkLst>
        </pc:spChg>
        <pc:spChg chg="add mod">
          <ac:chgData name="Karl Michael Höferl" userId="544d2ce1-0a3b-4706-9dfd-c6d69d0e3c8e" providerId="ADAL" clId="{FA92653E-4DE3-4797-8953-2CF69911045C}" dt="2024-12-14T07:43:03.591" v="1481" actId="1038"/>
          <ac:spMkLst>
            <pc:docMk/>
            <pc:sldMk cId="955730308" sldId="1191"/>
            <ac:spMk id="14" creationId="{0B2EAF0E-1359-7A74-C404-303A8E1A801E}"/>
          </ac:spMkLst>
        </pc:spChg>
        <pc:spChg chg="add mod">
          <ac:chgData name="Karl Michael Höferl" userId="544d2ce1-0a3b-4706-9dfd-c6d69d0e3c8e" providerId="ADAL" clId="{FA92653E-4DE3-4797-8953-2CF69911045C}" dt="2024-12-14T07:43:03.591" v="1481" actId="1038"/>
          <ac:spMkLst>
            <pc:docMk/>
            <pc:sldMk cId="955730308" sldId="1191"/>
            <ac:spMk id="15" creationId="{33443974-4AF9-7700-E865-EC64B97C8BEE}"/>
          </ac:spMkLst>
        </pc:spChg>
        <pc:spChg chg="add mod">
          <ac:chgData name="Karl Michael Höferl" userId="544d2ce1-0a3b-4706-9dfd-c6d69d0e3c8e" providerId="ADAL" clId="{FA92653E-4DE3-4797-8953-2CF69911045C}" dt="2024-12-14T07:43:03.591" v="1481" actId="1038"/>
          <ac:spMkLst>
            <pc:docMk/>
            <pc:sldMk cId="955730308" sldId="1191"/>
            <ac:spMk id="16" creationId="{94B2C7ED-788B-2184-EBD8-7D928364EC87}"/>
          </ac:spMkLst>
        </pc:spChg>
        <pc:picChg chg="del">
          <ac:chgData name="Karl Michael Höferl" userId="544d2ce1-0a3b-4706-9dfd-c6d69d0e3c8e" providerId="ADAL" clId="{FA92653E-4DE3-4797-8953-2CF69911045C}" dt="2024-12-14T07:42:54.864" v="1438" actId="478"/>
          <ac:picMkLst>
            <pc:docMk/>
            <pc:sldMk cId="955730308" sldId="1191"/>
            <ac:picMk id="7" creationId="{85A6BEC4-170B-66AC-4B4E-510C850CB8B5}"/>
          </ac:picMkLst>
        </pc:picChg>
        <pc:cxnChg chg="add mod">
          <ac:chgData name="Karl Michael Höferl" userId="544d2ce1-0a3b-4706-9dfd-c6d69d0e3c8e" providerId="ADAL" clId="{FA92653E-4DE3-4797-8953-2CF69911045C}" dt="2024-12-14T07:43:03.591" v="1481" actId="1038"/>
          <ac:cxnSpMkLst>
            <pc:docMk/>
            <pc:sldMk cId="955730308" sldId="1191"/>
            <ac:cxnSpMk id="5" creationId="{341AD4AD-521F-7064-8018-2286C6C0FBF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15F8177-9F15-A215-F3C4-749F9F8A0EDF}"/>
              </a:ext>
            </a:extLst>
          </p:cNvPr>
          <p:cNvSpPr>
            <a:spLocks noGrp="1"/>
          </p:cNvSpPr>
          <p:nvPr>
            <p:ph type="hdr" sz="quarter"/>
          </p:nvPr>
        </p:nvSpPr>
        <p:spPr>
          <a:xfrm>
            <a:off x="477000" y="324000"/>
            <a:ext cx="2952000" cy="216000"/>
          </a:xfrm>
          <a:prstGeom prst="rect">
            <a:avLst/>
          </a:prstGeom>
        </p:spPr>
        <p:txBody>
          <a:bodyPr vert="horz" lIns="0" tIns="0" rIns="0" bIns="0" rtlCol="0"/>
          <a:lstStyle>
            <a:lvl1pPr algn="l">
              <a:defRPr sz="1200"/>
            </a:lvl1pPr>
          </a:lstStyle>
          <a:p>
            <a:endParaRPr lang="de-DE" dirty="0"/>
          </a:p>
        </p:txBody>
      </p:sp>
      <p:sp>
        <p:nvSpPr>
          <p:cNvPr id="4" name="Fußzeilenplatzhalter 3">
            <a:extLst>
              <a:ext uri="{FF2B5EF4-FFF2-40B4-BE49-F238E27FC236}">
                <a16:creationId xmlns:a16="http://schemas.microsoft.com/office/drawing/2014/main" id="{A63E3666-93B0-A358-FB9D-381E2C03CCBC}"/>
              </a:ext>
            </a:extLst>
          </p:cNvPr>
          <p:cNvSpPr>
            <a:spLocks noGrp="1"/>
          </p:cNvSpPr>
          <p:nvPr>
            <p:ph type="ftr" sz="quarter" idx="2"/>
          </p:nvPr>
        </p:nvSpPr>
        <p:spPr>
          <a:xfrm>
            <a:off x="479423" y="8676000"/>
            <a:ext cx="5112000" cy="144000"/>
          </a:xfrm>
          <a:prstGeom prst="rect">
            <a:avLst/>
          </a:prstGeom>
        </p:spPr>
        <p:txBody>
          <a:bodyPr vert="horz" lIns="0" tIns="0" rIns="0" bIns="0" rtlCol="0" anchor="ctr" anchorCtr="0"/>
          <a:lstStyle>
            <a:lvl1pPr algn="l">
              <a:defRPr sz="1200"/>
            </a:lvl1pPr>
          </a:lstStyle>
          <a:p>
            <a:endParaRPr lang="de-DE" sz="800" dirty="0"/>
          </a:p>
        </p:txBody>
      </p:sp>
      <p:sp>
        <p:nvSpPr>
          <p:cNvPr id="5" name="Foliennummernplatzhalter 4">
            <a:extLst>
              <a:ext uri="{FF2B5EF4-FFF2-40B4-BE49-F238E27FC236}">
                <a16:creationId xmlns:a16="http://schemas.microsoft.com/office/drawing/2014/main" id="{151CD7CC-0A62-7BB1-722B-C6E491D37056}"/>
              </a:ext>
            </a:extLst>
          </p:cNvPr>
          <p:cNvSpPr>
            <a:spLocks noGrp="1"/>
          </p:cNvSpPr>
          <p:nvPr>
            <p:ph type="sldNum" sz="quarter" idx="3"/>
          </p:nvPr>
        </p:nvSpPr>
        <p:spPr>
          <a:xfrm>
            <a:off x="5661000" y="8676000"/>
            <a:ext cx="720000" cy="144000"/>
          </a:xfrm>
          <a:prstGeom prst="rect">
            <a:avLst/>
          </a:prstGeom>
        </p:spPr>
        <p:txBody>
          <a:bodyPr vert="horz" lIns="0" tIns="0" rIns="0" bIns="0" rtlCol="0" anchor="ctr" anchorCtr="0"/>
          <a:lstStyle>
            <a:lvl1pPr algn="r">
              <a:defRPr sz="1200"/>
            </a:lvl1pPr>
          </a:lstStyle>
          <a:p>
            <a:fld id="{27294502-B475-4000-8BE3-099734D1677B}" type="slidenum">
              <a:rPr lang="de-DE" sz="800" smtClean="0"/>
              <a:t>‹Nr.›</a:t>
            </a:fld>
            <a:endParaRPr lang="de-DE" sz="800" dirty="0"/>
          </a:p>
        </p:txBody>
      </p:sp>
    </p:spTree>
    <p:extLst>
      <p:ext uri="{BB962C8B-B14F-4D97-AF65-F5344CB8AC3E}">
        <p14:creationId xmlns:p14="http://schemas.microsoft.com/office/powerpoint/2010/main" val="822996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00" y="324000"/>
            <a:ext cx="2952000" cy="216000"/>
          </a:xfrm>
          <a:prstGeom prst="rect">
            <a:avLst/>
          </a:prstGeom>
        </p:spPr>
        <p:txBody>
          <a:bodyPr vert="horz" lIns="0" tIns="0" rIns="0" bIns="0" rtlCol="0" anchor="ctr" anchorCtr="0"/>
          <a:lstStyle>
            <a:lvl1pPr algn="l">
              <a:defRPr sz="1200"/>
            </a:lvl1pPr>
          </a:lstStyle>
          <a:p>
            <a:endParaRPr lang="de-DE" dirty="0"/>
          </a:p>
        </p:txBody>
      </p:sp>
      <p:sp>
        <p:nvSpPr>
          <p:cNvPr id="4" name="Folienbildplatzhalter 3"/>
          <p:cNvSpPr>
            <a:spLocks noGrp="1" noRot="1" noChangeAspect="1"/>
          </p:cNvSpPr>
          <p:nvPr>
            <p:ph type="sldImg" idx="2"/>
          </p:nvPr>
        </p:nvSpPr>
        <p:spPr>
          <a:xfrm>
            <a:off x="479425" y="828000"/>
            <a:ext cx="5903913" cy="3320951"/>
          </a:xfrm>
          <a:prstGeom prst="rect">
            <a:avLst/>
          </a:prstGeom>
          <a:noFill/>
          <a:ln w="6350">
            <a:solidFill>
              <a:schemeClr val="bg2"/>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479425" y="4428000"/>
            <a:ext cx="5903913" cy="403200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ußzeilenplatzhalter 5"/>
          <p:cNvSpPr>
            <a:spLocks noGrp="1"/>
          </p:cNvSpPr>
          <p:nvPr>
            <p:ph type="ftr" sz="quarter" idx="4"/>
          </p:nvPr>
        </p:nvSpPr>
        <p:spPr>
          <a:xfrm>
            <a:off x="477000" y="8685213"/>
            <a:ext cx="5112000" cy="144000"/>
          </a:xfrm>
          <a:prstGeom prst="rect">
            <a:avLst/>
          </a:prstGeom>
        </p:spPr>
        <p:txBody>
          <a:bodyPr vert="horz" lIns="0" tIns="0" rIns="0" bIns="0" rtlCol="0" anchor="ctr" anchorCtr="0"/>
          <a:lstStyle>
            <a:lvl1pPr algn="l">
              <a:defRPr sz="800"/>
            </a:lvl1pPr>
          </a:lstStyle>
          <a:p>
            <a:endParaRPr lang="de-DE" dirty="0"/>
          </a:p>
        </p:txBody>
      </p:sp>
      <p:sp>
        <p:nvSpPr>
          <p:cNvPr id="7" name="Foliennummernplatzhalter 6"/>
          <p:cNvSpPr>
            <a:spLocks noGrp="1"/>
          </p:cNvSpPr>
          <p:nvPr>
            <p:ph type="sldNum" sz="quarter" idx="5"/>
          </p:nvPr>
        </p:nvSpPr>
        <p:spPr>
          <a:xfrm>
            <a:off x="5661000" y="8685213"/>
            <a:ext cx="720000" cy="144000"/>
          </a:xfrm>
          <a:prstGeom prst="rect">
            <a:avLst/>
          </a:prstGeom>
        </p:spPr>
        <p:txBody>
          <a:bodyPr vert="horz" lIns="0" tIns="0" rIns="0" bIns="0" rtlCol="0" anchor="ctr" anchorCtr="0"/>
          <a:lstStyle>
            <a:lvl1pPr algn="r">
              <a:defRPr sz="800"/>
            </a:lvl1pPr>
          </a:lstStyle>
          <a:p>
            <a:fld id="{160CD836-151D-406C-BB8C-1AD153EDB684}" type="slidenum">
              <a:rPr lang="de-DE" smtClean="0"/>
              <a:pPr/>
              <a:t>‹Nr.›</a:t>
            </a:fld>
            <a:endParaRPr lang="de-DE" dirty="0"/>
          </a:p>
        </p:txBody>
      </p:sp>
    </p:spTree>
    <p:extLst>
      <p:ext uri="{BB962C8B-B14F-4D97-AF65-F5344CB8AC3E}">
        <p14:creationId xmlns:p14="http://schemas.microsoft.com/office/powerpoint/2010/main" val="2189108648"/>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20000"/>
      </a:lnSpc>
      <a:spcBef>
        <a:spcPts val="600"/>
      </a:spcBef>
      <a:spcAft>
        <a:spcPts val="300"/>
      </a:spcAft>
      <a:defRPr sz="1200" kern="1200">
        <a:solidFill>
          <a:schemeClr val="tx1"/>
        </a:solidFill>
        <a:latin typeface="+mn-lt"/>
        <a:ea typeface="+mn-ea"/>
        <a:cs typeface="+mn-cs"/>
      </a:defRPr>
    </a:lvl1pPr>
    <a:lvl2pPr marL="0" indent="0" algn="l" defTabSz="914400" rtl="0" eaLnBrk="1" latinLnBrk="0" hangingPunct="1">
      <a:lnSpc>
        <a:spcPct val="120000"/>
      </a:lnSpc>
      <a:spcBef>
        <a:spcPts val="1200"/>
      </a:spcBef>
      <a:defRPr sz="1400" b="1" kern="1200">
        <a:solidFill>
          <a:schemeClr val="tx1"/>
        </a:solidFill>
        <a:latin typeface="+mj-lt"/>
        <a:ea typeface="+mn-ea"/>
        <a:cs typeface="+mn-cs"/>
      </a:defRPr>
    </a:lvl2pPr>
    <a:lvl3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3pPr>
    <a:lvl4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4pPr>
    <a:lvl5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5pPr>
    <a:lvl6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6pPr>
    <a:lvl7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302" userDrawn="1">
          <p15:clr>
            <a:srgbClr val="F26B43"/>
          </p15:clr>
        </p15:guide>
        <p15:guide id="3"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10"/>
          </p:nvPr>
        </p:nvSpPr>
        <p:spPr/>
        <p:txBody>
          <a:bodyPr/>
          <a:lstStyle/>
          <a:p>
            <a:fld id="{BC78D5B5-31B8-44F6-BA39-2558ABEB6EFC}" type="slidenum">
              <a:rPr lang="en-BE" smtClean="0"/>
              <a:t>6</a:t>
            </a:fld>
            <a:endParaRPr lang="en-BE"/>
          </a:p>
        </p:txBody>
      </p:sp>
    </p:spTree>
    <p:extLst>
      <p:ext uri="{BB962C8B-B14F-4D97-AF65-F5344CB8AC3E}">
        <p14:creationId xmlns:p14="http://schemas.microsoft.com/office/powerpoint/2010/main" val="402744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10"/>
          </p:nvPr>
        </p:nvSpPr>
        <p:spPr/>
        <p:txBody>
          <a:bodyPr/>
          <a:lstStyle/>
          <a:p>
            <a:fld id="{BC78D5B5-31B8-44F6-BA39-2558ABEB6EFC}" type="slidenum">
              <a:rPr lang="en-BE" smtClean="0"/>
              <a:t>8</a:t>
            </a:fld>
            <a:endParaRPr lang="en-BE"/>
          </a:p>
        </p:txBody>
      </p:sp>
    </p:spTree>
    <p:extLst>
      <p:ext uri="{BB962C8B-B14F-4D97-AF65-F5344CB8AC3E}">
        <p14:creationId xmlns:p14="http://schemas.microsoft.com/office/powerpoint/2010/main" val="431448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that may happen along the way</a:t>
            </a:r>
            <a:endParaRPr lang="en-BE" dirty="0"/>
          </a:p>
        </p:txBody>
      </p:sp>
      <p:sp>
        <p:nvSpPr>
          <p:cNvPr id="4" name="Slide Number Placeholder 3"/>
          <p:cNvSpPr>
            <a:spLocks noGrp="1"/>
          </p:cNvSpPr>
          <p:nvPr>
            <p:ph type="sldNum" sz="quarter" idx="10"/>
          </p:nvPr>
        </p:nvSpPr>
        <p:spPr/>
        <p:txBody>
          <a:bodyPr/>
          <a:lstStyle/>
          <a:p>
            <a:fld id="{BC78D5B5-31B8-44F6-BA39-2558ABEB6EFC}" type="slidenum">
              <a:rPr lang="en-BE" smtClean="0"/>
              <a:t>9</a:t>
            </a:fld>
            <a:endParaRPr lang="en-BE"/>
          </a:p>
        </p:txBody>
      </p:sp>
    </p:spTree>
    <p:extLst>
      <p:ext uri="{BB962C8B-B14F-4D97-AF65-F5344CB8AC3E}">
        <p14:creationId xmlns:p14="http://schemas.microsoft.com/office/powerpoint/2010/main" val="1058207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goal and narrative</a:t>
            </a:r>
            <a:endParaRPr lang="en-BE" dirty="0"/>
          </a:p>
        </p:txBody>
      </p:sp>
      <p:sp>
        <p:nvSpPr>
          <p:cNvPr id="4" name="Slide Number Placeholder 3"/>
          <p:cNvSpPr>
            <a:spLocks noGrp="1"/>
          </p:cNvSpPr>
          <p:nvPr>
            <p:ph type="sldNum" sz="quarter" idx="10"/>
          </p:nvPr>
        </p:nvSpPr>
        <p:spPr/>
        <p:txBody>
          <a:bodyPr/>
          <a:lstStyle/>
          <a:p>
            <a:fld id="{BC78D5B5-31B8-44F6-BA39-2558ABEB6EFC}" type="slidenum">
              <a:rPr lang="en-BE" smtClean="0"/>
              <a:t>10</a:t>
            </a:fld>
            <a:endParaRPr lang="en-BE"/>
          </a:p>
        </p:txBody>
      </p:sp>
    </p:spTree>
    <p:extLst>
      <p:ext uri="{BB962C8B-B14F-4D97-AF65-F5344CB8AC3E}">
        <p14:creationId xmlns:p14="http://schemas.microsoft.com/office/powerpoint/2010/main" val="2123583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828675"/>
            <a:ext cx="5903913" cy="3321050"/>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60CD836-151D-406C-BB8C-1AD153EDB684}" type="slidenum">
              <a:rPr lang="de-DE" smtClean="0"/>
              <a:pPr/>
              <a:t>40</a:t>
            </a:fld>
            <a:endParaRPr lang="de-DE" dirty="0"/>
          </a:p>
        </p:txBody>
      </p:sp>
    </p:spTree>
    <p:extLst>
      <p:ext uri="{BB962C8B-B14F-4D97-AF65-F5344CB8AC3E}">
        <p14:creationId xmlns:p14="http://schemas.microsoft.com/office/powerpoint/2010/main" val="3068901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cfhkrems.sharepoint.com/sites/courseware?lvaid=74909#/studentsattendancecheck"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ommons.wikimedia.org/wiki/File:Wassily-kandinsky-stars.jpg"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Intro">
    <p:bg>
      <p:bgPr>
        <a:solidFill>
          <a:schemeClr val="bg2"/>
        </a:solidFill>
        <a:effectLst/>
      </p:bgPr>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8F1F7F88-BAC0-9AE2-3D8F-85F032C645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3576000" y="2088630"/>
            <a:ext cx="5040000" cy="2680740"/>
          </a:xfrm>
          <a:prstGeom prst="rect">
            <a:avLst/>
          </a:prstGeom>
        </p:spPr>
      </p:pic>
    </p:spTree>
    <p:extLst>
      <p:ext uri="{BB962C8B-B14F-4D97-AF65-F5344CB8AC3E}">
        <p14:creationId xmlns:p14="http://schemas.microsoft.com/office/powerpoint/2010/main" val="25641399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Seitenzahl">
            <a:extLst>
              <a:ext uri="{FF2B5EF4-FFF2-40B4-BE49-F238E27FC236}">
                <a16:creationId xmlns:a16="http://schemas.microsoft.com/office/drawing/2014/main" id="{D7647B63-C144-DF75-9699-C0B5D11920AB}"/>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D42305C9-B889-1D8B-6063-010E8F13C653}"/>
              </a:ext>
            </a:extLst>
          </p:cNvPr>
          <p:cNvSpPr>
            <a:spLocks noGrp="1"/>
          </p:cNvSpPr>
          <p:nvPr>
            <p:ph type="title" hasCustomPrompt="1"/>
          </p:nvPr>
        </p:nvSpPr>
        <p:spPr bwMode="gray"/>
        <p:txBody>
          <a:bodyPr/>
          <a:lstStyle/>
          <a:p>
            <a:r>
              <a:rPr lang="de-DE"/>
              <a:t>Folientitel</a:t>
            </a:r>
            <a:endParaRPr lang="de-DE" dirty="0"/>
          </a:p>
        </p:txBody>
      </p:sp>
      <p:sp>
        <p:nvSpPr>
          <p:cNvPr id="3" name="Datum">
            <a:extLst>
              <a:ext uri="{FF2B5EF4-FFF2-40B4-BE49-F238E27FC236}">
                <a16:creationId xmlns:a16="http://schemas.microsoft.com/office/drawing/2014/main" id="{C1BF8782-6672-A080-DFAD-B6A598EC7C7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4" name="Fußzeile">
            <a:extLst>
              <a:ext uri="{FF2B5EF4-FFF2-40B4-BE49-F238E27FC236}">
                <a16:creationId xmlns:a16="http://schemas.microsoft.com/office/drawing/2014/main" id="{C02F2B38-8079-2DD7-8093-1AAF5F97A3D0}"/>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644845398"/>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7242" userDrawn="1">
          <p15:clr>
            <a:srgbClr val="FBAE40"/>
          </p15:clr>
        </p15:guide>
        <p15:guide id="3" pos="438" userDrawn="1">
          <p15:clr>
            <a:srgbClr val="FBAE40"/>
          </p15:clr>
        </p15:guide>
        <p15:guide id="4" orient="horz" pos="388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Tree>
    <p:extLst>
      <p:ext uri="{BB962C8B-B14F-4D97-AF65-F5344CB8AC3E}">
        <p14:creationId xmlns:p14="http://schemas.microsoft.com/office/powerpoint/2010/main" val="3626698971"/>
      </p:ext>
    </p:extLst>
  </p:cSld>
  <p:clrMapOvr>
    <a:masterClrMapping/>
  </p:clrMapOvr>
  <p:extLst>
    <p:ext uri="{DCECCB84-F9BA-43D5-87BE-67443E8EF086}">
      <p15:sldGuideLst xmlns:p15="http://schemas.microsoft.com/office/powerpoint/2012/main">
        <p15:guide id="1" orient="horz" pos="437" userDrawn="1">
          <p15:clr>
            <a:srgbClr val="FBAE40"/>
          </p15:clr>
        </p15:guide>
        <p15:guide id="2" pos="438" userDrawn="1">
          <p15:clr>
            <a:srgbClr val="FBAE40"/>
          </p15:clr>
        </p15:guide>
        <p15:guide id="3" pos="7242" userDrawn="1">
          <p15:clr>
            <a:srgbClr val="FBAE40"/>
          </p15:clr>
        </p15:guide>
        <p15:guide id="4" orient="horz" pos="388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Inhalt | 1/3 Bild | Plakativ">
    <p:spTree>
      <p:nvGrpSpPr>
        <p:cNvPr id="1" name=""/>
        <p:cNvGrpSpPr/>
        <p:nvPr/>
      </p:nvGrpSpPr>
      <p:grpSpPr>
        <a:xfrm>
          <a:off x="0" y="0"/>
          <a:ext cx="0" cy="0"/>
          <a:chOff x="0" y="0"/>
          <a:chExt cx="0" cy="0"/>
        </a:xfrm>
      </p:grpSpPr>
      <p:sp>
        <p:nvSpPr>
          <p:cNvPr id="19" name="Seitenzahl">
            <a:extLst>
              <a:ext uri="{FF2B5EF4-FFF2-40B4-BE49-F238E27FC236}">
                <a16:creationId xmlns:a16="http://schemas.microsoft.com/office/drawing/2014/main" id="{1FE84F85-E87D-A7F5-E6B5-FACAE49239DB}"/>
              </a:ext>
              <a:ext uri="{C183D7F6-B498-43B3-948B-1728B52AA6E4}">
                <adec:decorative xmlns:adec="http://schemas.microsoft.com/office/drawing/2017/decorative" val="0"/>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6" y="693000"/>
            <a:ext cx="6553200" cy="1656000"/>
          </a:xfrm>
        </p:spPr>
        <p:txBody>
          <a:bodyPr anchor="ctr" anchorCtr="0"/>
          <a:lstStyle>
            <a:lvl1pPr>
              <a:lnSpc>
                <a:spcPct val="100000"/>
              </a:lnSpc>
              <a:defRPr sz="3600"/>
            </a:lvl1p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2780999"/>
            <a:ext cx="6553200" cy="3383263"/>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8184000" y="0"/>
            <a:ext cx="4008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7" name="Datum">
            <a:extLst>
              <a:ext uri="{FF2B5EF4-FFF2-40B4-BE49-F238E27FC236}">
                <a16:creationId xmlns:a16="http://schemas.microsoft.com/office/drawing/2014/main" id="{35C59BB5-79BC-E0E7-BA01-48006270CC92}"/>
              </a:ext>
              <a:ext uri="{C183D7F6-B498-43B3-948B-1728B52AA6E4}">
                <adec:decorative xmlns:adec="http://schemas.microsoft.com/office/drawing/2017/decorative" val="1"/>
              </a:ext>
            </a:extLst>
          </p:cNvPr>
          <p:cNvSpPr>
            <a:spLocks noGrp="1"/>
          </p:cNvSpPr>
          <p:nvPr>
            <p:ph type="dt" sz="half" idx="15"/>
          </p:nvPr>
        </p:nvSpPr>
        <p:spPr bwMode="gray"/>
        <p:txBody>
          <a:bodyPr/>
          <a:lstStyle/>
          <a:p>
            <a:endParaRPr lang="de-DE" dirty="0"/>
          </a:p>
        </p:txBody>
      </p:sp>
      <p:sp>
        <p:nvSpPr>
          <p:cNvPr id="18" name="Fußzeile">
            <a:extLst>
              <a:ext uri="{FF2B5EF4-FFF2-40B4-BE49-F238E27FC236}">
                <a16:creationId xmlns:a16="http://schemas.microsoft.com/office/drawing/2014/main" id="{AC3E8207-98FD-1844-85F2-0ACEE244789B}"/>
              </a:ext>
              <a:ext uri="{C183D7F6-B498-43B3-948B-1728B52AA6E4}">
                <adec:decorative xmlns:adec="http://schemas.microsoft.com/office/drawing/2017/decorative" val="1"/>
              </a:ext>
            </a:extLst>
          </p:cNvPr>
          <p:cNvSpPr>
            <a:spLocks noGrp="1"/>
          </p:cNvSpPr>
          <p:nvPr>
            <p:ph type="ftr" sz="quarter" idx="16"/>
          </p:nvPr>
        </p:nvSpPr>
        <p:spPr bwMode="gray">
          <a:xfrm>
            <a:off x="1560000" y="6439500"/>
            <a:ext cx="5688000" cy="144000"/>
          </a:xfrm>
        </p:spPr>
        <p:txBody>
          <a:bodyPr/>
          <a:lstStyle/>
          <a:p>
            <a:r>
              <a:rPr lang="de-DE" dirty="0"/>
              <a:t>KMH / Intro Circularity</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1"/>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605531153"/>
      </p:ext>
    </p:extLst>
  </p:cSld>
  <p:clrMapOvr>
    <a:masterClrMapping/>
  </p:clrMapOvr>
  <p:extLst>
    <p:ext uri="{DCECCB84-F9BA-43D5-87BE-67443E8EF086}">
      <p15:sldGuideLst xmlns:p15="http://schemas.microsoft.com/office/powerpoint/2012/main">
        <p15:guide id="1" orient="horz" pos="437" userDrawn="1">
          <p15:clr>
            <a:srgbClr val="FBAE40"/>
          </p15:clr>
        </p15:guide>
        <p15:guide id="3" pos="438" userDrawn="1">
          <p15:clr>
            <a:srgbClr val="FBAE40"/>
          </p15:clr>
        </p15:guide>
        <p15:guide id="4" pos="4566" userDrawn="1">
          <p15:clr>
            <a:srgbClr val="FBAE40"/>
          </p15:clr>
        </p15:guide>
        <p15:guide id="5" orient="horz" pos="388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 Inhalt | drei Bilder">
    <p:spTree>
      <p:nvGrpSpPr>
        <p:cNvPr id="1" name=""/>
        <p:cNvGrpSpPr/>
        <p:nvPr/>
      </p:nvGrpSpPr>
      <p:grpSpPr>
        <a:xfrm>
          <a:off x="0" y="0"/>
          <a:ext cx="0" cy="0"/>
          <a:chOff x="0" y="0"/>
          <a:chExt cx="0" cy="0"/>
        </a:xfrm>
      </p:grpSpPr>
      <p:sp>
        <p:nvSpPr>
          <p:cNvPr id="36" name="Seitenzahl">
            <a:extLst>
              <a:ext uri="{FF2B5EF4-FFF2-40B4-BE49-F238E27FC236}">
                <a16:creationId xmlns:a16="http://schemas.microsoft.com/office/drawing/2014/main" id="{7CF479F3-EFF6-EAE7-4DE8-3E81275A2131}"/>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a:xfrm>
            <a:off x="695325" y="693000"/>
            <a:ext cx="3744913" cy="792000"/>
          </a:xfrm>
        </p:spPr>
        <p:txBody>
          <a:bodyPr/>
          <a:lstStyle/>
          <a:p>
            <a:r>
              <a:rPr lang="de-DE"/>
              <a:t>Folientitel</a:t>
            </a:r>
            <a:endParaRPr lang="de-DE" dirty="0"/>
          </a:p>
        </p:txBody>
      </p:sp>
      <p:sp>
        <p:nvSpPr>
          <p:cNvPr id="3" name="Inhaltsplatzhalter">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3744913"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21" name="Bildplatzhalter 1">
            <a:extLst>
              <a:ext uri="{FF2B5EF4-FFF2-40B4-BE49-F238E27FC236}">
                <a16:creationId xmlns:a16="http://schemas.microsoft.com/office/drawing/2014/main" id="{AF836F0C-AB23-0834-52F8-488CDB969108}"/>
              </a:ext>
            </a:extLst>
          </p:cNvPr>
          <p:cNvSpPr>
            <a:spLocks noGrp="1"/>
          </p:cNvSpPr>
          <p:nvPr>
            <p:ph type="pic" idx="13" hasCustomPrompt="1"/>
          </p:nvPr>
        </p:nvSpPr>
        <p:spPr bwMode="gray">
          <a:xfrm>
            <a:off x="5376001" y="0"/>
            <a:ext cx="3383999"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9" name="Bildplatzhalter 2">
            <a:extLst>
              <a:ext uri="{FF2B5EF4-FFF2-40B4-BE49-F238E27FC236}">
                <a16:creationId xmlns:a16="http://schemas.microsoft.com/office/drawing/2014/main" id="{0F65B358-CE70-23FB-E16C-13EADA50F311}"/>
              </a:ext>
            </a:extLst>
          </p:cNvPr>
          <p:cNvSpPr>
            <a:spLocks noGrp="1"/>
          </p:cNvSpPr>
          <p:nvPr>
            <p:ph type="pic" idx="17" hasCustomPrompt="1"/>
          </p:nvPr>
        </p:nvSpPr>
        <p:spPr bwMode="gray">
          <a:xfrm>
            <a:off x="8832000" y="0"/>
            <a:ext cx="3360000" cy="3357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0" name="Bildplatzhalter 3">
            <a:extLst>
              <a:ext uri="{FF2B5EF4-FFF2-40B4-BE49-F238E27FC236}">
                <a16:creationId xmlns:a16="http://schemas.microsoft.com/office/drawing/2014/main" id="{09C26D89-9D23-A9D8-BB76-CC49822F1DFD}"/>
              </a:ext>
            </a:extLst>
          </p:cNvPr>
          <p:cNvSpPr>
            <a:spLocks noGrp="1"/>
          </p:cNvSpPr>
          <p:nvPr>
            <p:ph type="pic" idx="18" hasCustomPrompt="1"/>
          </p:nvPr>
        </p:nvSpPr>
        <p:spPr bwMode="gray">
          <a:xfrm>
            <a:off x="8832000" y="3429000"/>
            <a:ext cx="3360000" cy="3429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34" name="Datum">
            <a:extLst>
              <a:ext uri="{FF2B5EF4-FFF2-40B4-BE49-F238E27FC236}">
                <a16:creationId xmlns:a16="http://schemas.microsoft.com/office/drawing/2014/main" id="{EA4C7831-6E8D-936E-ACD1-6EB2EDDB54B1}"/>
              </a:ext>
              <a:ext uri="{C183D7F6-B498-43B3-948B-1728B52AA6E4}">
                <adec:decorative xmlns:adec="http://schemas.microsoft.com/office/drawing/2017/decorative" val="1"/>
              </a:ext>
            </a:extLst>
          </p:cNvPr>
          <p:cNvSpPr>
            <a:spLocks noGrp="1"/>
          </p:cNvSpPr>
          <p:nvPr>
            <p:ph type="dt" sz="half" idx="20"/>
          </p:nvPr>
        </p:nvSpPr>
        <p:spPr bwMode="gray"/>
        <p:txBody>
          <a:bodyPr/>
          <a:lstStyle/>
          <a:p>
            <a:endParaRPr lang="de-DE" dirty="0"/>
          </a:p>
        </p:txBody>
      </p:sp>
      <p:sp>
        <p:nvSpPr>
          <p:cNvPr id="35" name="Fußzeile">
            <a:extLst>
              <a:ext uri="{FF2B5EF4-FFF2-40B4-BE49-F238E27FC236}">
                <a16:creationId xmlns:a16="http://schemas.microsoft.com/office/drawing/2014/main" id="{E776CB81-10D0-E4F7-207B-6142F18CCDC1}"/>
              </a:ext>
              <a:ext uri="{C183D7F6-B498-43B3-948B-1728B52AA6E4}">
                <adec:decorative xmlns:adec="http://schemas.microsoft.com/office/drawing/2017/decorative" val="1"/>
              </a:ext>
            </a:extLst>
          </p:cNvPr>
          <p:cNvSpPr>
            <a:spLocks noGrp="1"/>
          </p:cNvSpPr>
          <p:nvPr>
            <p:ph type="ftr" sz="quarter" idx="21"/>
          </p:nvPr>
        </p:nvSpPr>
        <p:spPr bwMode="gray">
          <a:xfrm>
            <a:off x="1560000" y="6439500"/>
            <a:ext cx="2880000" cy="144000"/>
          </a:xfrm>
        </p:spPr>
        <p:txBody>
          <a:bodyPr/>
          <a:lstStyle/>
          <a:p>
            <a:r>
              <a:rPr lang="de-DE" dirty="0"/>
              <a:t>KMH / Intro Circularity</a:t>
            </a:r>
          </a:p>
        </p:txBody>
      </p:sp>
      <p:sp>
        <p:nvSpPr>
          <p:cNvPr id="31" name="Logo">
            <a:extLst>
              <a:ext uri="{FF2B5EF4-FFF2-40B4-BE49-F238E27FC236}">
                <a16:creationId xmlns:a16="http://schemas.microsoft.com/office/drawing/2014/main" id="{220E6700-012A-BBA8-B56B-B2DC0E4CF31B}"/>
              </a:ext>
              <a:ext uri="{C183D7F6-B498-43B3-948B-1728B52AA6E4}">
                <adec:decorative xmlns:adec="http://schemas.microsoft.com/office/drawing/2017/decorative" val="1"/>
              </a:ext>
            </a:extLst>
          </p:cNvPr>
          <p:cNvSpPr>
            <a:spLocks noGrp="1" noChangeAspect="1"/>
          </p:cNvSpPr>
          <p:nvPr>
            <p:ph type="body" sz="quarter" idx="19"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328228728"/>
      </p:ext>
    </p:extLst>
  </p:cSld>
  <p:clrMapOvr>
    <a:masterClrMapping/>
  </p:clrMapOvr>
  <p:extLst>
    <p:ext uri="{DCECCB84-F9BA-43D5-87BE-67443E8EF086}">
      <p15:sldGuideLst xmlns:p15="http://schemas.microsoft.com/office/powerpoint/2012/main">
        <p15:guide id="1" orient="horz" pos="1162" userDrawn="1">
          <p15:clr>
            <a:srgbClr val="FBAE40"/>
          </p15:clr>
        </p15:guide>
        <p15:guide id="3" pos="438" userDrawn="1">
          <p15:clr>
            <a:srgbClr val="FBAE40"/>
          </p15:clr>
        </p15:guide>
        <p15:guide id="4" pos="2797" userDrawn="1">
          <p15:clr>
            <a:srgbClr val="FBAE40"/>
          </p15:clr>
        </p15:guide>
        <p15:guide id="5" orient="horz" pos="388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0"/>
            <a:ext cx="12192000" cy="6858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7816652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in Bild mit Text">
    <p:spTree>
      <p:nvGrpSpPr>
        <p:cNvPr id="1" name=""/>
        <p:cNvGrpSpPr/>
        <p:nvPr/>
      </p:nvGrpSpPr>
      <p:grpSpPr>
        <a:xfrm>
          <a:off x="0" y="0"/>
          <a:ext cx="0" cy="0"/>
          <a:chOff x="0" y="0"/>
          <a:chExt cx="0" cy="0"/>
        </a:xfrm>
      </p:grpSpPr>
      <p:sp>
        <p:nvSpPr>
          <p:cNvPr id="14" name="Datum">
            <a:extLst>
              <a:ext uri="{FF2B5EF4-FFF2-40B4-BE49-F238E27FC236}">
                <a16:creationId xmlns:a16="http://schemas.microsoft.com/office/drawing/2014/main" id="{E2266BD2-5D48-750F-9E5B-9908CB1B3BE9}"/>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15" name="Fußzeile">
            <a:extLst>
              <a:ext uri="{FF2B5EF4-FFF2-40B4-BE49-F238E27FC236}">
                <a16:creationId xmlns:a16="http://schemas.microsoft.com/office/drawing/2014/main" id="{BB812F79-C277-1EDF-A8FA-F87C0BFE0644}"/>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6" name="Seitenzahl">
            <a:extLst>
              <a:ext uri="{FF2B5EF4-FFF2-40B4-BE49-F238E27FC236}">
                <a16:creationId xmlns:a16="http://schemas.microsoft.com/office/drawing/2014/main" id="{EE17E10C-A7AF-74BB-0D2B-65E7D6C8B3B2}"/>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gray"/>
        <p:txBody>
          <a:body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2215380905"/>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Bilder">
    <p:spTree>
      <p:nvGrpSpPr>
        <p:cNvPr id="1" name=""/>
        <p:cNvGrpSpPr/>
        <p:nvPr/>
      </p:nvGrpSpPr>
      <p:grpSpPr>
        <a:xfrm>
          <a:off x="0" y="0"/>
          <a:ext cx="0" cy="0"/>
          <a:chOff x="0" y="0"/>
          <a:chExt cx="0" cy="0"/>
        </a:xfrm>
      </p:grpSpPr>
      <p:sp>
        <p:nvSpPr>
          <p:cNvPr id="17" name="Datum">
            <a:extLst>
              <a:ext uri="{FF2B5EF4-FFF2-40B4-BE49-F238E27FC236}">
                <a16:creationId xmlns:a16="http://schemas.microsoft.com/office/drawing/2014/main" id="{ABDF3D13-9526-C050-0073-BBA0EB9356AD}"/>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18" name="Fußzeile">
            <a:extLst>
              <a:ext uri="{FF2B5EF4-FFF2-40B4-BE49-F238E27FC236}">
                <a16:creationId xmlns:a16="http://schemas.microsoft.com/office/drawing/2014/main" id="{F8059C70-1BE9-82F2-89E5-917632A008BC}"/>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9" name="Seitenzahl">
            <a:extLst>
              <a:ext uri="{FF2B5EF4-FFF2-40B4-BE49-F238E27FC236}">
                <a16:creationId xmlns:a16="http://schemas.microsoft.com/office/drawing/2014/main" id="{87E688EA-AC44-9F1B-7BAE-E47B491E7420}"/>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968468996"/>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Bilder">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3449F117-7C5B-E999-46EB-D6D7E7ACAA88}"/>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2C8A6FB8-E0FF-4ED6-3D34-62BAEB628970}"/>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26037196-1AAA-6A1F-3F59-5790731AE36E}"/>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9820009"/>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9" name="Datum">
            <a:extLst>
              <a:ext uri="{FF2B5EF4-FFF2-40B4-BE49-F238E27FC236}">
                <a16:creationId xmlns:a16="http://schemas.microsoft.com/office/drawing/2014/main" id="{5D0A630D-7251-2C21-FEFA-25484339C80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10" name="Fußzeile">
            <a:extLst>
              <a:ext uri="{FF2B5EF4-FFF2-40B4-BE49-F238E27FC236}">
                <a16:creationId xmlns:a16="http://schemas.microsoft.com/office/drawing/2014/main" id="{5662F66F-DB6E-979D-98B6-DF66F204F7C5}"/>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12" name="Seitenzahl">
            <a:extLst>
              <a:ext uri="{FF2B5EF4-FFF2-40B4-BE49-F238E27FC236}">
                <a16:creationId xmlns:a16="http://schemas.microsoft.com/office/drawing/2014/main" id="{B0BCC005-5F95-1D4D-C7D9-C6A7D0B75FAE}"/>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gray"/>
        <p:txBody>
          <a:body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186376688"/>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in Bild mit Text | Blaugrau">
    <p:bg>
      <p:bgPr>
        <a:solidFill>
          <a:schemeClr val="bg2"/>
        </a:solidFill>
        <a:effectLst/>
      </p:bgPr>
    </p:bg>
    <p:spTree>
      <p:nvGrpSpPr>
        <p:cNvPr id="1" name=""/>
        <p:cNvGrpSpPr/>
        <p:nvPr/>
      </p:nvGrpSpPr>
      <p:grpSpPr>
        <a:xfrm>
          <a:off x="0" y="0"/>
          <a:ext cx="0" cy="0"/>
          <a:chOff x="0" y="0"/>
          <a:chExt cx="0" cy="0"/>
        </a:xfrm>
      </p:grpSpPr>
      <p:sp>
        <p:nvSpPr>
          <p:cNvPr id="4" name="Datum">
            <a:extLst>
              <a:ext uri="{FF2B5EF4-FFF2-40B4-BE49-F238E27FC236}">
                <a16:creationId xmlns:a16="http://schemas.microsoft.com/office/drawing/2014/main" id="{CEAEF033-4CFF-0CAC-EDCE-4AF76DE3483D}"/>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6FD3C00F-10BD-2FF0-BB84-A4D9FEE4747B}"/>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2735F53F-6FCA-074F-50BC-A8593EA75957}"/>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2" name="Titel">
            <a:extLst>
              <a:ext uri="{FF2B5EF4-FFF2-40B4-BE49-F238E27FC236}">
                <a16:creationId xmlns:a16="http://schemas.microsoft.com/office/drawing/2014/main" id="{5B6403BF-8676-47B0-A57F-13E28F67CEC2}"/>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12192000" cy="5013000"/>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Textplatzhalter">
            <a:extLst>
              <a:ext uri="{FF2B5EF4-FFF2-40B4-BE49-F238E27FC236}">
                <a16:creationId xmlns:a16="http://schemas.microsoft.com/office/drawing/2014/main" id="{1C47F70D-E672-4F7E-7495-7F0743A6E8E5}"/>
              </a:ext>
            </a:extLst>
          </p:cNvPr>
          <p:cNvSpPr>
            <a:spLocks noGrp="1"/>
          </p:cNvSpPr>
          <p:nvPr>
            <p:ph type="body" sz="quarter" idx="14" hasCustomPrompt="1"/>
          </p:nvPr>
        </p:nvSpPr>
        <p:spPr bwMode="gray">
          <a:xfrm>
            <a:off x="8184000" y="2492999"/>
            <a:ext cx="3312000" cy="3671264"/>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Tree>
    <p:extLst>
      <p:ext uri="{BB962C8B-B14F-4D97-AF65-F5344CB8AC3E}">
        <p14:creationId xmlns:p14="http://schemas.microsoft.com/office/powerpoint/2010/main" val="1880015319"/>
      </p:ext>
    </p:extLst>
  </p:cSld>
  <p:clrMapOvr>
    <a:masterClrMapping/>
  </p:clrMapOvr>
  <p:extLst>
    <p:ext uri="{DCECCB84-F9BA-43D5-87BE-67443E8EF086}">
      <p15:sldGuideLst xmlns:p15="http://schemas.microsoft.com/office/powerpoint/2012/main">
        <p15:guide id="1" orient="horz" pos="1570" userDrawn="1">
          <p15:clr>
            <a:srgbClr val="FBAE40"/>
          </p15:clr>
        </p15:guide>
        <p15:guide id="3" pos="7242" userDrawn="1">
          <p15:clr>
            <a:srgbClr val="FBAE40"/>
          </p15:clr>
        </p15:guide>
        <p15:guide id="4" pos="438" userDrawn="1">
          <p15:clr>
            <a:srgbClr val="FBAE40"/>
          </p15:clr>
        </p15:guide>
        <p15:guide id="5" orient="horz" pos="38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2"/>
        </a:solidFill>
        <a:effectLst/>
      </p:bgPr>
    </p:bg>
    <p:spTree>
      <p:nvGrpSpPr>
        <p:cNvPr id="1" name=""/>
        <p:cNvGrpSpPr/>
        <p:nvPr/>
      </p:nvGrpSpPr>
      <p:grpSpPr>
        <a:xfrm>
          <a:off x="0" y="0"/>
          <a:ext cx="0" cy="0"/>
          <a:chOff x="0" y="0"/>
          <a:chExt cx="0" cy="0"/>
        </a:xfrm>
      </p:grpSpPr>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pic>
        <p:nvPicPr>
          <p:cNvPr id="10" name="Logo">
            <a:extLst>
              <a:ext uri="{FF2B5EF4-FFF2-40B4-BE49-F238E27FC236}">
                <a16:creationId xmlns:a16="http://schemas.microsoft.com/office/drawing/2014/main" id="{88FE6F79-2335-5254-9250-1A749D813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1229188569"/>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Bilder | Blaugrau">
    <p:bg>
      <p:bgPr>
        <a:solidFill>
          <a:schemeClr val="bg2"/>
        </a:solidFill>
        <a:effectLst/>
      </p:bgPr>
    </p:bg>
    <p:spTree>
      <p:nvGrpSpPr>
        <p:cNvPr id="1" name=""/>
        <p:cNvGrpSpPr/>
        <p:nvPr/>
      </p:nvGrpSpPr>
      <p:grpSpPr>
        <a:xfrm>
          <a:off x="0" y="0"/>
          <a:ext cx="0" cy="0"/>
          <a:chOff x="0" y="0"/>
          <a:chExt cx="0" cy="0"/>
        </a:xfrm>
      </p:grpSpPr>
      <p:sp>
        <p:nvSpPr>
          <p:cNvPr id="8" name="Datum">
            <a:extLst>
              <a:ext uri="{FF2B5EF4-FFF2-40B4-BE49-F238E27FC236}">
                <a16:creationId xmlns:a16="http://schemas.microsoft.com/office/drawing/2014/main" id="{421C8727-9DB4-D509-7970-DA87F653771E}"/>
              </a:ext>
              <a:ext uri="{C183D7F6-B498-43B3-948B-1728B52AA6E4}">
                <adec:decorative xmlns:adec="http://schemas.microsoft.com/office/drawing/2017/decorative" val="1"/>
              </a:ext>
            </a:extLst>
          </p:cNvPr>
          <p:cNvSpPr>
            <a:spLocks noGrp="1"/>
          </p:cNvSpPr>
          <p:nvPr>
            <p:ph type="dt" sz="half" idx="18"/>
          </p:nvPr>
        </p:nvSpPr>
        <p:spPr bwMode="gray"/>
        <p:txBody>
          <a:bodyPr/>
          <a:lstStyle>
            <a:lvl1pPr>
              <a:defRPr>
                <a:solidFill>
                  <a:schemeClr val="tx1">
                    <a:alpha val="0"/>
                  </a:schemeClr>
                </a:solidFill>
              </a:defRPr>
            </a:lvl1pPr>
          </a:lstStyle>
          <a:p>
            <a:endParaRPr lang="de-DE" dirty="0"/>
          </a:p>
        </p:txBody>
      </p:sp>
      <p:sp>
        <p:nvSpPr>
          <p:cNvPr id="9" name="Fußzeile">
            <a:extLst>
              <a:ext uri="{FF2B5EF4-FFF2-40B4-BE49-F238E27FC236}">
                <a16:creationId xmlns:a16="http://schemas.microsoft.com/office/drawing/2014/main" id="{36128DE3-C039-C247-20CB-565C35B1C502}"/>
              </a:ext>
              <a:ext uri="{C183D7F6-B498-43B3-948B-1728B52AA6E4}">
                <adec:decorative xmlns:adec="http://schemas.microsoft.com/office/drawing/2017/decorative" val="1"/>
              </a:ext>
            </a:extLst>
          </p:cNvPr>
          <p:cNvSpPr>
            <a:spLocks noGrp="1"/>
          </p:cNvSpPr>
          <p:nvPr>
            <p:ph type="ftr" sz="quarter" idx="19"/>
          </p:nvPr>
        </p:nvSpPr>
        <p:spPr bwMode="gray"/>
        <p:txBody>
          <a:bodyPr/>
          <a:lstStyle>
            <a:lvl1pPr>
              <a:defRPr>
                <a:solidFill>
                  <a:schemeClr val="tx1">
                    <a:alpha val="0"/>
                  </a:schemeClr>
                </a:solidFill>
              </a:defRPr>
            </a:lvl1pPr>
          </a:lstStyle>
          <a:p>
            <a:r>
              <a:rPr lang="de-DE" dirty="0"/>
              <a:t>KMH / Intro Circularity</a:t>
            </a:r>
          </a:p>
        </p:txBody>
      </p:sp>
      <p:sp>
        <p:nvSpPr>
          <p:cNvPr id="10" name="Seitenzahl">
            <a:extLst>
              <a:ext uri="{FF2B5EF4-FFF2-40B4-BE49-F238E27FC236}">
                <a16:creationId xmlns:a16="http://schemas.microsoft.com/office/drawing/2014/main" id="{E4AE5A04-4E3E-39C8-41BE-BE4DFA83436C}"/>
              </a:ext>
            </a:extLst>
          </p:cNvPr>
          <p:cNvSpPr>
            <a:spLocks noGrp="1"/>
          </p:cNvSpPr>
          <p:nvPr>
            <p:ph type="sldNum" sz="quarter" idx="20"/>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6132000" y="1845000"/>
            <a:ext cx="606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459233984"/>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911F7BEC-B5A2-06A5-1D49-BB0D820FF77E}"/>
              </a:ext>
              <a:ext uri="{C183D7F6-B498-43B3-948B-1728B52AA6E4}">
                <adec:decorative xmlns:adec="http://schemas.microsoft.com/office/drawing/2017/decorative" val="1"/>
              </a:ext>
            </a:extLst>
          </p:cNvPr>
          <p:cNvSpPr>
            <a:spLocks noGrp="1"/>
          </p:cNvSpPr>
          <p:nvPr>
            <p:ph type="dt" sz="half" idx="19"/>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83947F2E-F548-B202-A3F8-63685EA6C813}"/>
              </a:ext>
              <a:ext uri="{C183D7F6-B498-43B3-948B-1728B52AA6E4}">
                <adec:decorative xmlns:adec="http://schemas.microsoft.com/office/drawing/2017/decorative" val="1"/>
              </a:ext>
            </a:extLst>
          </p:cNvPr>
          <p:cNvSpPr>
            <a:spLocks noGrp="1"/>
          </p:cNvSpPr>
          <p:nvPr>
            <p:ph type="ftr" sz="quarter" idx="20"/>
          </p:nvPr>
        </p:nvSpPr>
        <p:spPr bwMode="gray"/>
        <p:txBody>
          <a:bodyPr/>
          <a:lstStyle>
            <a:lvl1pPr>
              <a:defRPr>
                <a:solidFill>
                  <a:schemeClr val="tx1">
                    <a:alpha val="0"/>
                  </a:schemeClr>
                </a:solidFill>
              </a:defRPr>
            </a:lvl1pPr>
          </a:lstStyle>
          <a:p>
            <a:r>
              <a:rPr lang="de-DE" dirty="0"/>
              <a:t>KMH / Intro Circularity</a:t>
            </a:r>
          </a:p>
        </p:txBody>
      </p:sp>
      <p:sp>
        <p:nvSpPr>
          <p:cNvPr id="8" name="Seitenzahl">
            <a:extLst>
              <a:ext uri="{FF2B5EF4-FFF2-40B4-BE49-F238E27FC236}">
                <a16:creationId xmlns:a16="http://schemas.microsoft.com/office/drawing/2014/main" id="{9339CF06-7C56-EF72-73AD-18759FF7B8DD}"/>
              </a:ext>
            </a:extLst>
          </p:cNvPr>
          <p:cNvSpPr>
            <a:spLocks noGrp="1"/>
          </p:cNvSpPr>
          <p:nvPr>
            <p:ph type="sldNum" sz="quarter" idx="21"/>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4080000" y="1844675"/>
            <a:ext cx="4032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8184000" y="1844675"/>
            <a:ext cx="400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548565317"/>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 Blaugrau">
    <p:bg>
      <p:bgPr>
        <a:solidFill>
          <a:schemeClr val="bg2"/>
        </a:solidFill>
        <a:effectLst/>
      </p:bgPr>
    </p:bg>
    <p:spTree>
      <p:nvGrpSpPr>
        <p:cNvPr id="1" name=""/>
        <p:cNvGrpSpPr/>
        <p:nvPr/>
      </p:nvGrpSpPr>
      <p:grpSpPr>
        <a:xfrm>
          <a:off x="0" y="0"/>
          <a:ext cx="0" cy="0"/>
          <a:chOff x="0" y="0"/>
          <a:chExt cx="0" cy="0"/>
        </a:xfrm>
      </p:grpSpPr>
      <p:sp>
        <p:nvSpPr>
          <p:cNvPr id="3" name="Datum">
            <a:extLst>
              <a:ext uri="{FF2B5EF4-FFF2-40B4-BE49-F238E27FC236}">
                <a16:creationId xmlns:a16="http://schemas.microsoft.com/office/drawing/2014/main" id="{17EE8F1F-854F-6353-1511-DDFAEE3C0590}"/>
              </a:ext>
              <a:ext uri="{C183D7F6-B498-43B3-948B-1728B52AA6E4}">
                <adec:decorative xmlns:adec="http://schemas.microsoft.com/office/drawing/2017/decorative" val="1"/>
              </a:ext>
            </a:extLst>
          </p:cNvPr>
          <p:cNvSpPr>
            <a:spLocks noGrp="1"/>
          </p:cNvSpPr>
          <p:nvPr>
            <p:ph type="dt" sz="half" idx="20"/>
          </p:nvPr>
        </p:nvSpPr>
        <p:spPr bwMode="gray"/>
        <p:txBody>
          <a:bodyPr/>
          <a:lstStyle>
            <a:lvl1pPr>
              <a:defRPr>
                <a:solidFill>
                  <a:schemeClr val="tx1">
                    <a:alpha val="0"/>
                  </a:schemeClr>
                </a:solidFill>
              </a:defRPr>
            </a:lvl1pPr>
          </a:lstStyle>
          <a:p>
            <a:endParaRPr lang="de-DE" dirty="0"/>
          </a:p>
        </p:txBody>
      </p:sp>
      <p:sp>
        <p:nvSpPr>
          <p:cNvPr id="4" name="Fußzeile">
            <a:extLst>
              <a:ext uri="{FF2B5EF4-FFF2-40B4-BE49-F238E27FC236}">
                <a16:creationId xmlns:a16="http://schemas.microsoft.com/office/drawing/2014/main" id="{BF5029A9-20DF-0901-58FF-3E1AADA843F9}"/>
              </a:ext>
              <a:ext uri="{C183D7F6-B498-43B3-948B-1728B52AA6E4}">
                <adec:decorative xmlns:adec="http://schemas.microsoft.com/office/drawing/2017/decorative" val="1"/>
              </a:ext>
            </a:extLst>
          </p:cNvPr>
          <p:cNvSpPr>
            <a:spLocks noGrp="1"/>
          </p:cNvSpPr>
          <p:nvPr>
            <p:ph type="ftr" sz="quarter" idx="21"/>
          </p:nvPr>
        </p:nvSpPr>
        <p:spPr bwMode="gray"/>
        <p:txBody>
          <a:bodyPr/>
          <a:lstStyle>
            <a:lvl1pPr>
              <a:defRPr>
                <a:solidFill>
                  <a:schemeClr val="tx1">
                    <a:alpha val="0"/>
                  </a:schemeClr>
                </a:solidFill>
              </a:defRPr>
            </a:lvl1pPr>
          </a:lstStyle>
          <a:p>
            <a:r>
              <a:rPr lang="de-DE" dirty="0"/>
              <a:t>KMH / Intro Circularity</a:t>
            </a:r>
          </a:p>
        </p:txBody>
      </p:sp>
      <p:sp>
        <p:nvSpPr>
          <p:cNvPr id="9" name="Seitenzahl">
            <a:extLst>
              <a:ext uri="{FF2B5EF4-FFF2-40B4-BE49-F238E27FC236}">
                <a16:creationId xmlns:a16="http://schemas.microsoft.com/office/drawing/2014/main" id="{FE28D956-DAE2-845F-F36A-1FF7A89D5BFA}"/>
              </a:ext>
            </a:extLst>
          </p:cNvPr>
          <p:cNvSpPr>
            <a:spLocks noGrp="1"/>
          </p:cNvSpPr>
          <p:nvPr>
            <p:ph type="sldNum" sz="quarter" idx="22"/>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5" name="Titel">
            <a:extLst>
              <a:ext uri="{FF2B5EF4-FFF2-40B4-BE49-F238E27FC236}">
                <a16:creationId xmlns:a16="http://schemas.microsoft.com/office/drawing/2014/main" id="{729E722B-A48F-697F-545D-A8CD5D85180E}"/>
              </a:ext>
            </a:extLst>
          </p:cNvPr>
          <p:cNvSpPr>
            <a:spLocks noGrp="1"/>
          </p:cNvSpPr>
          <p:nvPr>
            <p:ph type="title" hasCustomPrompt="1"/>
          </p:nvPr>
        </p:nvSpPr>
        <p:spPr bwMode="invGray"/>
        <p:txBody>
          <a:bodyPr/>
          <a:lstStyle>
            <a:lvl1pPr>
              <a:defRPr>
                <a:solidFill>
                  <a:schemeClr val="bg1"/>
                </a:solidFill>
              </a:defRPr>
            </a:lvl1pPr>
          </a:lstStyle>
          <a:p>
            <a:r>
              <a:rPr lang="de-DE" dirty="0"/>
              <a:t>Folientitel</a:t>
            </a:r>
          </a:p>
        </p:txBody>
      </p:sp>
      <p:sp>
        <p:nvSpPr>
          <p:cNvPr id="11" name="Bildplatzhalter 1">
            <a:extLst>
              <a:ext uri="{FF2B5EF4-FFF2-40B4-BE49-F238E27FC236}">
                <a16:creationId xmlns:a16="http://schemas.microsoft.com/office/drawing/2014/main" id="{FAA5048C-F469-9EBB-1545-BE067778550E}"/>
              </a:ext>
            </a:extLst>
          </p:cNvPr>
          <p:cNvSpPr>
            <a:spLocks noGrp="1"/>
          </p:cNvSpPr>
          <p:nvPr>
            <p:ph type="pic" idx="13" hasCustomPrompt="1"/>
          </p:nvPr>
        </p:nvSpPr>
        <p:spPr bwMode="gray">
          <a:xfrm>
            <a:off x="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Bildplatzhalter 2">
            <a:extLst>
              <a:ext uri="{FF2B5EF4-FFF2-40B4-BE49-F238E27FC236}">
                <a16:creationId xmlns:a16="http://schemas.microsoft.com/office/drawing/2014/main" id="{6F8284E2-0177-2631-BA3D-F3BF1B4E8AA3}"/>
              </a:ext>
            </a:extLst>
          </p:cNvPr>
          <p:cNvSpPr>
            <a:spLocks noGrp="1"/>
          </p:cNvSpPr>
          <p:nvPr>
            <p:ph type="pic" idx="17" hasCustomPrompt="1"/>
          </p:nvPr>
        </p:nvSpPr>
        <p:spPr bwMode="gray">
          <a:xfrm>
            <a:off x="307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Bildplatzhalter 3">
            <a:extLst>
              <a:ext uri="{FF2B5EF4-FFF2-40B4-BE49-F238E27FC236}">
                <a16:creationId xmlns:a16="http://schemas.microsoft.com/office/drawing/2014/main" id="{0564DB63-B339-6C21-A591-8F083D9D3FBE}"/>
              </a:ext>
            </a:extLst>
          </p:cNvPr>
          <p:cNvSpPr>
            <a:spLocks noGrp="1"/>
          </p:cNvSpPr>
          <p:nvPr>
            <p:ph type="pic" idx="18" hasCustomPrompt="1"/>
          </p:nvPr>
        </p:nvSpPr>
        <p:spPr bwMode="gray">
          <a:xfrm>
            <a:off x="6132000" y="1844675"/>
            <a:ext cx="2988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8" name="Bildplatzhalter 4">
            <a:extLst>
              <a:ext uri="{FF2B5EF4-FFF2-40B4-BE49-F238E27FC236}">
                <a16:creationId xmlns:a16="http://schemas.microsoft.com/office/drawing/2014/main" id="{C5346421-8D62-39A3-73FF-29EA4FC25575}"/>
              </a:ext>
            </a:extLst>
          </p:cNvPr>
          <p:cNvSpPr>
            <a:spLocks noGrp="1"/>
          </p:cNvSpPr>
          <p:nvPr>
            <p:ph type="pic" idx="19" hasCustomPrompt="1"/>
          </p:nvPr>
        </p:nvSpPr>
        <p:spPr bwMode="gray">
          <a:xfrm>
            <a:off x="9192000" y="1844675"/>
            <a:ext cx="3000000" cy="5013325"/>
          </a:xfrm>
          <a:prstGeom prst="rect">
            <a:avLst/>
          </a:prstGeom>
          <a:solidFill>
            <a:srgbClr val="E4E7E9"/>
          </a:solidFill>
        </p:spPr>
        <p:txBody>
          <a:bodyPr lIns="72000" tIns="0" rIns="72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Tree>
    <p:extLst>
      <p:ext uri="{BB962C8B-B14F-4D97-AF65-F5344CB8AC3E}">
        <p14:creationId xmlns:p14="http://schemas.microsoft.com/office/powerpoint/2010/main" val="290935453"/>
      </p:ext>
    </p:extLst>
  </p:cSld>
  <p:clrMapOvr>
    <a:masterClrMapping/>
  </p:clrMapOvr>
  <p:extLst>
    <p:ext uri="{DCECCB84-F9BA-43D5-87BE-67443E8EF086}">
      <p15:sldGuideLst xmlns:p15="http://schemas.microsoft.com/office/powerpoint/2012/main">
        <p15:guide id="1" orient="horz" pos="116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p:bg>
      <p:bgPr>
        <a:solidFill>
          <a:schemeClr val="bg2"/>
        </a:solidFill>
        <a:effectLst/>
      </p:bgPr>
    </p:bg>
    <p:spTree>
      <p:nvGrpSpPr>
        <p:cNvPr id="1" name=""/>
        <p:cNvGrpSpPr/>
        <p:nvPr/>
      </p:nvGrpSpPr>
      <p:grpSpPr>
        <a:xfrm>
          <a:off x="0" y="0"/>
          <a:ext cx="0" cy="0"/>
          <a:chOff x="0" y="0"/>
          <a:chExt cx="0" cy="0"/>
        </a:xfrm>
      </p:grpSpPr>
      <p:sp>
        <p:nvSpPr>
          <p:cNvPr id="5" name="Anführungszeichen">
            <a:extLst>
              <a:ext uri="{FF2B5EF4-FFF2-40B4-BE49-F238E27FC236}">
                <a16:creationId xmlns:a16="http://schemas.microsoft.com/office/drawing/2014/main" id="{672F3328-C8F1-5D82-3D6D-1471636D11D1}"/>
              </a:ext>
              <a:ext uri="{C183D7F6-B498-43B3-948B-1728B52AA6E4}">
                <adec:decorative xmlns:adec="http://schemas.microsoft.com/office/drawing/2017/decorative" val="1"/>
              </a:ext>
            </a:extLst>
          </p:cNvPr>
          <p:cNvSpPr/>
          <p:nvPr userDrawn="1"/>
        </p:nvSpPr>
        <p:spPr bwMode="gray">
          <a:xfrm>
            <a:off x="1399416" y="1952056"/>
            <a:ext cx="467100" cy="432000"/>
          </a:xfrm>
          <a:custGeom>
            <a:avLst/>
            <a:gdLst>
              <a:gd name="connsiteX0" fmla="*/ 293400 w 467100"/>
              <a:gd name="connsiteY0" fmla="*/ 0 h 432000"/>
              <a:gd name="connsiteX1" fmla="*/ 467100 w 467100"/>
              <a:gd name="connsiteY1" fmla="*/ 0 h 432000"/>
              <a:gd name="connsiteX2" fmla="*/ 467100 w 467100"/>
              <a:gd name="connsiteY2" fmla="*/ 148500 h 432000"/>
              <a:gd name="connsiteX3" fmla="*/ 439200 w 467100"/>
              <a:gd name="connsiteY3" fmla="*/ 322200 h 432000"/>
              <a:gd name="connsiteX4" fmla="*/ 318600 w 467100"/>
              <a:gd name="connsiteY4" fmla="*/ 432000 h 432000"/>
              <a:gd name="connsiteX5" fmla="*/ 279000 w 467100"/>
              <a:gd name="connsiteY5" fmla="*/ 368100 h 432000"/>
              <a:gd name="connsiteX6" fmla="*/ 351450 w 467100"/>
              <a:gd name="connsiteY6" fmla="*/ 305550 h 432000"/>
              <a:gd name="connsiteX7" fmla="*/ 378000 w 467100"/>
              <a:gd name="connsiteY7" fmla="*/ 188100 h 432000"/>
              <a:gd name="connsiteX8" fmla="*/ 293400 w 467100"/>
              <a:gd name="connsiteY8" fmla="*/ 188100 h 432000"/>
              <a:gd name="connsiteX9" fmla="*/ 14400 w 467100"/>
              <a:gd name="connsiteY9" fmla="*/ 0 h 432000"/>
              <a:gd name="connsiteX10" fmla="*/ 188100 w 467100"/>
              <a:gd name="connsiteY10" fmla="*/ 0 h 432000"/>
              <a:gd name="connsiteX11" fmla="*/ 188100 w 467100"/>
              <a:gd name="connsiteY11" fmla="*/ 148500 h 432000"/>
              <a:gd name="connsiteX12" fmla="*/ 160200 w 467100"/>
              <a:gd name="connsiteY12" fmla="*/ 322200 h 432000"/>
              <a:gd name="connsiteX13" fmla="*/ 39600 w 467100"/>
              <a:gd name="connsiteY13" fmla="*/ 432000 h 432000"/>
              <a:gd name="connsiteX14" fmla="*/ 0 w 467100"/>
              <a:gd name="connsiteY14" fmla="*/ 368100 h 432000"/>
              <a:gd name="connsiteX15" fmla="*/ 72450 w 467100"/>
              <a:gd name="connsiteY15" fmla="*/ 305550 h 432000"/>
              <a:gd name="connsiteX16" fmla="*/ 99000 w 467100"/>
              <a:gd name="connsiteY16" fmla="*/ 188100 h 432000"/>
              <a:gd name="connsiteX17" fmla="*/ 14400 w 467100"/>
              <a:gd name="connsiteY17" fmla="*/ 1881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7100" h="432000">
                <a:moveTo>
                  <a:pt x="293400" y="0"/>
                </a:moveTo>
                <a:lnTo>
                  <a:pt x="467100" y="0"/>
                </a:lnTo>
                <a:lnTo>
                  <a:pt x="467100" y="148500"/>
                </a:lnTo>
                <a:cubicBezTo>
                  <a:pt x="467100" y="228900"/>
                  <a:pt x="457800" y="286800"/>
                  <a:pt x="439200" y="322200"/>
                </a:cubicBezTo>
                <a:cubicBezTo>
                  <a:pt x="413399" y="370800"/>
                  <a:pt x="373199" y="407400"/>
                  <a:pt x="318600" y="432000"/>
                </a:cubicBezTo>
                <a:lnTo>
                  <a:pt x="279000" y="368100"/>
                </a:lnTo>
                <a:cubicBezTo>
                  <a:pt x="311400" y="354900"/>
                  <a:pt x="335550" y="334050"/>
                  <a:pt x="351450" y="305550"/>
                </a:cubicBezTo>
                <a:cubicBezTo>
                  <a:pt x="367350" y="277051"/>
                  <a:pt x="376200" y="237901"/>
                  <a:pt x="378000" y="188100"/>
                </a:cubicBezTo>
                <a:lnTo>
                  <a:pt x="293400" y="188100"/>
                </a:lnTo>
                <a:close/>
                <a:moveTo>
                  <a:pt x="14400" y="0"/>
                </a:moveTo>
                <a:lnTo>
                  <a:pt x="188100" y="0"/>
                </a:lnTo>
                <a:lnTo>
                  <a:pt x="188100" y="148500"/>
                </a:lnTo>
                <a:cubicBezTo>
                  <a:pt x="188100" y="228900"/>
                  <a:pt x="178800" y="286800"/>
                  <a:pt x="160200" y="322200"/>
                </a:cubicBezTo>
                <a:cubicBezTo>
                  <a:pt x="134400" y="370800"/>
                  <a:pt x="94200" y="407400"/>
                  <a:pt x="39600" y="432000"/>
                </a:cubicBezTo>
                <a:lnTo>
                  <a:pt x="0" y="368100"/>
                </a:lnTo>
                <a:cubicBezTo>
                  <a:pt x="32400" y="354900"/>
                  <a:pt x="56550" y="334050"/>
                  <a:pt x="72450" y="305550"/>
                </a:cubicBezTo>
                <a:cubicBezTo>
                  <a:pt x="88350" y="277051"/>
                  <a:pt x="97200" y="237901"/>
                  <a:pt x="99000" y="188100"/>
                </a:cubicBezTo>
                <a:lnTo>
                  <a:pt x="14400" y="188100"/>
                </a:lnTo>
                <a:close/>
              </a:path>
            </a:pathLst>
          </a:custGeom>
          <a:solidFill>
            <a:srgbClr val="9CA8B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900" dirty="0">
              <a:solidFill>
                <a:srgbClr val="9CA8B2"/>
              </a:solidFill>
            </a:endParaRPr>
          </a:p>
        </p:txBody>
      </p:sp>
      <p:sp>
        <p:nvSpPr>
          <p:cNvPr id="2" name="Datum">
            <a:extLst>
              <a:ext uri="{FF2B5EF4-FFF2-40B4-BE49-F238E27FC236}">
                <a16:creationId xmlns:a16="http://schemas.microsoft.com/office/drawing/2014/main" id="{5CF0E601-453E-28B9-E4E6-F8EC18CBAC85}"/>
              </a:ext>
              <a:ext uri="{C183D7F6-B498-43B3-948B-1728B52AA6E4}">
                <adec:decorative xmlns:adec="http://schemas.microsoft.com/office/drawing/2017/decorative" val="1"/>
              </a:ext>
            </a:extLst>
          </p:cNvPr>
          <p:cNvSpPr>
            <a:spLocks noGrp="1"/>
          </p:cNvSpPr>
          <p:nvPr userDrawn="1">
            <p:ph type="dt" sz="half" idx="10"/>
          </p:nvPr>
        </p:nvSpPr>
        <p:spPr bwMode="black"/>
        <p:txBody>
          <a:bodyPr/>
          <a:lstStyle>
            <a:lvl1pPr>
              <a:defRPr>
                <a:solidFill>
                  <a:schemeClr val="bg1"/>
                </a:solidFill>
              </a:defRPr>
            </a:lvl1pPr>
          </a:lstStyle>
          <a:p>
            <a:endParaRPr lang="de-DE" dirty="0"/>
          </a:p>
        </p:txBody>
      </p:sp>
      <p:sp>
        <p:nvSpPr>
          <p:cNvPr id="3" name="Fußzeile">
            <a:extLst>
              <a:ext uri="{FF2B5EF4-FFF2-40B4-BE49-F238E27FC236}">
                <a16:creationId xmlns:a16="http://schemas.microsoft.com/office/drawing/2014/main" id="{CE39A9B5-956A-BC4C-93F0-384408458DE5}"/>
              </a:ext>
              <a:ext uri="{C183D7F6-B498-43B3-948B-1728B52AA6E4}">
                <adec:decorative xmlns:adec="http://schemas.microsoft.com/office/drawing/2017/decorative" val="1"/>
              </a:ext>
            </a:extLst>
          </p:cNvPr>
          <p:cNvSpPr>
            <a:spLocks noGrp="1"/>
          </p:cNvSpPr>
          <p:nvPr userDrawn="1">
            <p:ph type="ftr" sz="quarter" idx="11"/>
          </p:nvPr>
        </p:nvSpPr>
        <p:spPr bwMode="black"/>
        <p:txBody>
          <a:bodyPr/>
          <a:lstStyle>
            <a:lvl1pPr>
              <a:defRPr>
                <a:solidFill>
                  <a:schemeClr val="bg1"/>
                </a:solidFill>
              </a:defRPr>
            </a:lvl1pPr>
          </a:lstStyle>
          <a:p>
            <a:r>
              <a:rPr lang="de-DE" dirty="0"/>
              <a:t>KMH / Intro Circularity</a:t>
            </a:r>
          </a:p>
        </p:txBody>
      </p:sp>
      <p:sp>
        <p:nvSpPr>
          <p:cNvPr id="4" name="Seitenzahl">
            <a:extLst>
              <a:ext uri="{FF2B5EF4-FFF2-40B4-BE49-F238E27FC236}">
                <a16:creationId xmlns:a16="http://schemas.microsoft.com/office/drawing/2014/main" id="{DDD4A764-0924-9D33-56B6-137296B573A9}"/>
              </a:ext>
            </a:extLst>
          </p:cNvPr>
          <p:cNvSpPr>
            <a:spLocks noGrp="1"/>
          </p:cNvSpPr>
          <p:nvPr userDrawn="1">
            <p:ph type="sldNum" sz="quarter" idx="12"/>
          </p:nvPr>
        </p:nvSpPr>
        <p:spPr bwMode="black">
          <a:xfrm>
            <a:off x="10992000" y="6439500"/>
            <a:ext cx="504000" cy="144000"/>
          </a:xfrm>
          <a:prstGeom prst="rect">
            <a:avLst/>
          </a:prstGeom>
        </p:spPr>
        <p:txBody>
          <a:bodyPr/>
          <a:lstStyle>
            <a:lvl1pPr>
              <a:defRPr>
                <a:solidFill>
                  <a:schemeClr val="bg1"/>
                </a:solidFill>
              </a:defRPr>
            </a:lvl1pPr>
          </a:lstStyle>
          <a:p>
            <a:fld id="{D836C0FE-70CA-4950-82D6-CF602CC2B770}" type="slidenum">
              <a:rPr lang="de-DE" smtClean="0"/>
              <a:pPr/>
              <a:t>‹Nr.›</a:t>
            </a:fld>
            <a:endParaRPr lang="de-DE" dirty="0"/>
          </a:p>
        </p:txBody>
      </p:sp>
      <p:sp>
        <p:nvSpPr>
          <p:cNvPr id="7" name="Textplatzhalter">
            <a:extLst>
              <a:ext uri="{FF2B5EF4-FFF2-40B4-BE49-F238E27FC236}">
                <a16:creationId xmlns:a16="http://schemas.microsoft.com/office/drawing/2014/main" id="{C8294393-E674-A8BF-1016-84D7B45BC61E}"/>
              </a:ext>
            </a:extLst>
          </p:cNvPr>
          <p:cNvSpPr>
            <a:spLocks noGrp="1"/>
          </p:cNvSpPr>
          <p:nvPr userDrawn="1">
            <p:ph type="body" sz="quarter" idx="13" hasCustomPrompt="1"/>
          </p:nvPr>
        </p:nvSpPr>
        <p:spPr bwMode="black">
          <a:xfrm>
            <a:off x="1631949" y="2132999"/>
            <a:ext cx="7056439" cy="4031263"/>
          </a:xfrm>
          <a:prstGeom prst="rect">
            <a:avLst/>
          </a:prstGeom>
        </p:spPr>
        <p:txBody>
          <a:bodyPr/>
          <a:lstStyle>
            <a:lvl1pPr>
              <a:lnSpc>
                <a:spcPct val="90000"/>
              </a:lnSpc>
              <a:spcBef>
                <a:spcPts val="0"/>
              </a:spcBef>
              <a:spcAft>
                <a:spcPts val="0"/>
              </a:spcAft>
              <a:defRPr sz="40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1800"/>
              </a:spcBef>
              <a:spcAft>
                <a:spcPts val="0"/>
              </a:spcAft>
              <a:buFontTx/>
              <a:buNone/>
              <a:defRPr sz="1600" b="0">
                <a:solidFill>
                  <a:schemeClr val="tx1"/>
                </a:solidFill>
                <a:latin typeface="+mn-lt"/>
              </a:defRPr>
            </a:lvl3pPr>
            <a:lvl4pPr marL="0" indent="0">
              <a:spcBef>
                <a:spcPts val="1800"/>
              </a:spcBef>
              <a:spcAft>
                <a:spcPts val="0"/>
              </a:spcAft>
              <a:buFontTx/>
              <a:buNone/>
              <a:defRPr sz="1600" b="0">
                <a:solidFill>
                  <a:schemeClr val="tx1"/>
                </a:solidFill>
                <a:latin typeface="+mn-lt"/>
              </a:defRPr>
            </a:lvl4pPr>
            <a:lvl5pPr marL="0" indent="0">
              <a:spcBef>
                <a:spcPts val="1800"/>
              </a:spcBef>
              <a:spcAft>
                <a:spcPts val="0"/>
              </a:spcAft>
              <a:buFontTx/>
              <a:buNone/>
              <a:defRPr sz="1600" b="0">
                <a:solidFill>
                  <a:schemeClr val="tx1"/>
                </a:solidFill>
                <a:latin typeface="+mn-lt"/>
              </a:defRPr>
            </a:lvl5pPr>
            <a:lvl6pPr marL="0" indent="0">
              <a:spcBef>
                <a:spcPts val="1800"/>
              </a:spcBef>
              <a:spcAft>
                <a:spcPts val="0"/>
              </a:spcAft>
              <a:buFontTx/>
              <a:buNone/>
              <a:defRPr sz="1600" b="0">
                <a:solidFill>
                  <a:schemeClr val="tx1"/>
                </a:solidFill>
                <a:latin typeface="+mn-lt"/>
              </a:defRPr>
            </a:lvl6pPr>
            <a:lvl7pPr marL="0" indent="0">
              <a:spcBef>
                <a:spcPts val="1800"/>
              </a:spcBef>
              <a:spcAft>
                <a:spcPts val="0"/>
              </a:spcAft>
              <a:buFontTx/>
              <a:buNone/>
              <a:defRPr sz="1600" b="0">
                <a:solidFill>
                  <a:schemeClr val="tx1"/>
                </a:solidFill>
                <a:latin typeface="+mn-lt"/>
              </a:defRPr>
            </a:lvl7pPr>
            <a:lvl8pPr marL="0" indent="0">
              <a:spcBef>
                <a:spcPts val="1800"/>
              </a:spcBef>
              <a:spcAft>
                <a:spcPts val="0"/>
              </a:spcAft>
              <a:buFontTx/>
              <a:buNone/>
              <a:defRPr sz="1600" b="0">
                <a:solidFill>
                  <a:schemeClr val="tx1"/>
                </a:solidFill>
                <a:latin typeface="+mn-lt"/>
              </a:defRPr>
            </a:lvl8pPr>
            <a:lvl9pPr marL="0" indent="0">
              <a:spcBef>
                <a:spcPts val="1800"/>
              </a:spcBef>
              <a:spcAft>
                <a:spcPts val="0"/>
              </a:spcAft>
              <a:buFontTx/>
              <a:buNone/>
              <a:defRPr sz="1600" b="0">
                <a:solidFill>
                  <a:schemeClr val="tx1"/>
                </a:solidFill>
                <a:latin typeface="+mn-lt"/>
              </a:defRPr>
            </a:lvl9pPr>
          </a:lstStyle>
          <a:p>
            <a:pPr lvl="0"/>
            <a:r>
              <a:rPr lang="de-DE" dirty="0"/>
              <a:t>Hier könnte ein Zitat stehen</a:t>
            </a:r>
            <a:br>
              <a:rPr lang="de-DE" dirty="0"/>
            </a:br>
            <a:r>
              <a:rPr lang="de-DE" dirty="0"/>
              <a:t>(Listenebene 1).</a:t>
            </a:r>
          </a:p>
          <a:p>
            <a:pPr lvl="1"/>
            <a:r>
              <a:rPr lang="de-DE" dirty="0"/>
              <a:t>Eine optionale Autorenzeile ist in der Listenebene 2 vordefiniert.</a:t>
            </a:r>
          </a:p>
        </p:txBody>
      </p:sp>
    </p:spTree>
    <p:extLst>
      <p:ext uri="{BB962C8B-B14F-4D97-AF65-F5344CB8AC3E}">
        <p14:creationId xmlns:p14="http://schemas.microsoft.com/office/powerpoint/2010/main" val="2984370510"/>
      </p:ext>
    </p:extLst>
  </p:cSld>
  <p:clrMapOvr>
    <a:masterClrMapping/>
  </p:clrMapOvr>
  <p:extLst>
    <p:ext uri="{DCECCB84-F9BA-43D5-87BE-67443E8EF086}">
      <p15:sldGuideLst xmlns:p15="http://schemas.microsoft.com/office/powerpoint/2012/main">
        <p15:guide id="1" orient="horz" pos="1344" userDrawn="1">
          <p15:clr>
            <a:srgbClr val="FBAE40"/>
          </p15:clr>
        </p15:guide>
        <p15:guide id="2" pos="1028" userDrawn="1">
          <p15:clr>
            <a:srgbClr val="FBAE40"/>
          </p15:clr>
        </p15:guide>
        <p15:guide id="3" pos="5473" userDrawn="1">
          <p15:clr>
            <a:srgbClr val="FBAE40"/>
          </p15:clr>
        </p15:guide>
        <p15:guide id="4" orient="horz" pos="388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ontakt">
    <p:bg>
      <p:bgPr>
        <a:solidFill>
          <a:schemeClr val="bg2"/>
        </a:solidFill>
        <a:effectLst/>
      </p:bgPr>
    </p:bg>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C99E7B9A-74F7-05CE-4342-2B3FEFBAC8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
        <p:nvSpPr>
          <p:cNvPr id="9" name="Bildplatzhalter">
            <a:extLst>
              <a:ext uri="{FF2B5EF4-FFF2-40B4-BE49-F238E27FC236}">
                <a16:creationId xmlns:a16="http://schemas.microsoft.com/office/drawing/2014/main" id="{33156A7A-A483-1E0F-0AA3-59F6BE1CB97D}"/>
              </a:ext>
            </a:extLst>
          </p:cNvPr>
          <p:cNvSpPr>
            <a:spLocks noGrp="1"/>
          </p:cNvSpPr>
          <p:nvPr>
            <p:ph type="pic" idx="13" hasCustomPrompt="1"/>
          </p:nvPr>
        </p:nvSpPr>
        <p:spPr bwMode="gray">
          <a:xfrm>
            <a:off x="696000" y="2853000"/>
            <a:ext cx="3312675" cy="3312675"/>
          </a:xfrm>
          <a:prstGeom prst="ellipse">
            <a:avLst/>
          </a:prstGeom>
          <a:solidFill>
            <a:srgbClr val="E4E7E9"/>
          </a:solidFill>
        </p:spPr>
        <p:txBody>
          <a:bodyPr lIns="0" tIns="0" rIns="0" bIns="1476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13" name="Textplatzhalter">
            <a:extLst>
              <a:ext uri="{FF2B5EF4-FFF2-40B4-BE49-F238E27FC236}">
                <a16:creationId xmlns:a16="http://schemas.microsoft.com/office/drawing/2014/main" id="{CFD2BCFD-58F0-19CC-CDBE-A738810BB62D}"/>
              </a:ext>
            </a:extLst>
          </p:cNvPr>
          <p:cNvSpPr>
            <a:spLocks noGrp="1"/>
          </p:cNvSpPr>
          <p:nvPr>
            <p:ph type="body" sz="quarter" idx="14" hasCustomPrompt="1"/>
          </p:nvPr>
        </p:nvSpPr>
        <p:spPr bwMode="black">
          <a:xfrm>
            <a:off x="4440238" y="4221163"/>
            <a:ext cx="4248150" cy="1943100"/>
          </a:xfrm>
          <a:prstGeom prst="rect">
            <a:avLst/>
          </a:prstGeom>
        </p:spPr>
        <p:txBody>
          <a:bodyPr/>
          <a:lstStyle>
            <a:lvl1pPr>
              <a:lnSpc>
                <a:spcPct val="90000"/>
              </a:lnSpc>
              <a:spcBef>
                <a:spcPts val="0"/>
              </a:spcBef>
              <a:spcAft>
                <a:spcPts val="0"/>
              </a:spcAft>
              <a:defRPr sz="2800" b="1">
                <a:solidFill>
                  <a:schemeClr val="bg1"/>
                </a:solidFill>
                <a:latin typeface="+mj-lt"/>
              </a:defRPr>
            </a:lvl1pPr>
            <a:lvl2pPr marL="0" indent="0">
              <a:spcBef>
                <a:spcPts val="1800"/>
              </a:spcBef>
              <a:spcAft>
                <a:spcPts val="0"/>
              </a:spcAft>
              <a:buFontTx/>
              <a:buNone/>
              <a:defRPr sz="1600" b="0">
                <a:solidFill>
                  <a:schemeClr val="tx1"/>
                </a:solidFill>
                <a:latin typeface="+mn-lt"/>
              </a:defRPr>
            </a:lvl2pPr>
            <a:lvl3pPr marL="0" indent="0">
              <a:spcBef>
                <a:spcPts val="200"/>
              </a:spcBef>
              <a:spcAft>
                <a:spcPts val="0"/>
              </a:spcAft>
              <a:buFontTx/>
              <a:buNone/>
              <a:defRPr sz="1200" b="0">
                <a:solidFill>
                  <a:schemeClr val="bg1"/>
                </a:solidFill>
                <a:latin typeface="+mn-lt"/>
              </a:defRPr>
            </a:lvl3pPr>
            <a:lvl4pPr marL="0" indent="0">
              <a:spcBef>
                <a:spcPts val="200"/>
              </a:spcBef>
              <a:spcAft>
                <a:spcPts val="0"/>
              </a:spcAft>
              <a:buFontTx/>
              <a:buNone/>
              <a:defRPr sz="1200" b="0">
                <a:solidFill>
                  <a:schemeClr val="bg1"/>
                </a:solidFill>
                <a:latin typeface="+mn-lt"/>
              </a:defRPr>
            </a:lvl4pPr>
            <a:lvl5pPr marL="0" indent="0">
              <a:spcBef>
                <a:spcPts val="200"/>
              </a:spcBef>
              <a:spcAft>
                <a:spcPts val="0"/>
              </a:spcAft>
              <a:buFontTx/>
              <a:buNone/>
              <a:defRPr sz="1200" b="0">
                <a:solidFill>
                  <a:schemeClr val="bg1"/>
                </a:solidFill>
                <a:latin typeface="+mn-lt"/>
              </a:defRPr>
            </a:lvl5pPr>
            <a:lvl6pPr marL="0" indent="0">
              <a:spcBef>
                <a:spcPts val="200"/>
              </a:spcBef>
              <a:spcAft>
                <a:spcPts val="0"/>
              </a:spcAft>
              <a:buFontTx/>
              <a:buNone/>
              <a:defRPr sz="1200" b="0">
                <a:solidFill>
                  <a:schemeClr val="bg1"/>
                </a:solidFill>
                <a:latin typeface="+mn-lt"/>
              </a:defRPr>
            </a:lvl6pPr>
            <a:lvl7pPr marL="0" indent="0">
              <a:spcBef>
                <a:spcPts val="200"/>
              </a:spcBef>
              <a:spcAft>
                <a:spcPts val="0"/>
              </a:spcAft>
              <a:buFontTx/>
              <a:buNone/>
              <a:defRPr sz="1200" b="0">
                <a:solidFill>
                  <a:schemeClr val="bg1"/>
                </a:solidFill>
                <a:latin typeface="+mn-lt"/>
              </a:defRPr>
            </a:lvl7pPr>
            <a:lvl8pPr marL="0" indent="0">
              <a:spcBef>
                <a:spcPts val="200"/>
              </a:spcBef>
              <a:spcAft>
                <a:spcPts val="0"/>
              </a:spcAft>
              <a:buFontTx/>
              <a:buNone/>
              <a:defRPr sz="1200" b="0">
                <a:solidFill>
                  <a:schemeClr val="bg1"/>
                </a:solidFill>
                <a:latin typeface="+mn-lt"/>
              </a:defRPr>
            </a:lvl8pPr>
            <a:lvl9pPr marL="0" indent="0">
              <a:spcBef>
                <a:spcPts val="200"/>
              </a:spcBef>
              <a:spcAft>
                <a:spcPts val="0"/>
              </a:spcAft>
              <a:buFontTx/>
              <a:buNone/>
              <a:defRPr sz="1200" b="0">
                <a:solidFill>
                  <a:schemeClr val="bg1"/>
                </a:solidFill>
                <a:latin typeface="+mn-lt"/>
              </a:defRPr>
            </a:lvl9pPr>
          </a:lstStyle>
          <a:p>
            <a:pPr lvl="0"/>
            <a:r>
              <a:rPr lang="de-DE" dirty="0"/>
              <a:t>Kontakt</a:t>
            </a:r>
          </a:p>
          <a:p>
            <a:pPr lvl="1"/>
            <a:r>
              <a:rPr lang="de-DE" dirty="0"/>
              <a:t>Position</a:t>
            </a:r>
          </a:p>
          <a:p>
            <a:pPr lvl="2"/>
            <a:r>
              <a:rPr lang="de-DE" dirty="0"/>
              <a:t>Kontaktdaten</a:t>
            </a:r>
          </a:p>
        </p:txBody>
      </p:sp>
    </p:spTree>
    <p:extLst>
      <p:ext uri="{BB962C8B-B14F-4D97-AF65-F5344CB8AC3E}">
        <p14:creationId xmlns:p14="http://schemas.microsoft.com/office/powerpoint/2010/main" val="10196916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ussage">
    <p:spTree>
      <p:nvGrpSpPr>
        <p:cNvPr id="1" name=""/>
        <p:cNvGrpSpPr/>
        <p:nvPr/>
      </p:nvGrpSpPr>
      <p:grpSpPr>
        <a:xfrm>
          <a:off x="0" y="0"/>
          <a:ext cx="0" cy="0"/>
          <a:chOff x="0" y="0"/>
          <a:chExt cx="0" cy="0"/>
        </a:xfrm>
      </p:grpSpPr>
      <p:sp>
        <p:nvSpPr>
          <p:cNvPr id="2" name="Datum">
            <a:extLst>
              <a:ext uri="{FF2B5EF4-FFF2-40B4-BE49-F238E27FC236}">
                <a16:creationId xmlns:a16="http://schemas.microsoft.com/office/drawing/2014/main" id="{5FA0F30C-F811-060A-31E4-9EB1AF3C114B}"/>
              </a:ext>
              <a:ext uri="{C183D7F6-B498-43B3-948B-1728B52AA6E4}">
                <adec:decorative xmlns:adec="http://schemas.microsoft.com/office/drawing/2017/decorative" val="1"/>
              </a:ext>
            </a:extLst>
          </p:cNvPr>
          <p:cNvSpPr>
            <a:spLocks noGrp="1"/>
          </p:cNvSpPr>
          <p:nvPr>
            <p:ph type="dt" sz="half" idx="15"/>
          </p:nvPr>
        </p:nvSpPr>
        <p:spPr bwMode="gray"/>
        <p:txBody>
          <a:bodyPr/>
          <a:lstStyle>
            <a:lvl1pPr>
              <a:defRPr>
                <a:solidFill>
                  <a:schemeClr val="tx1">
                    <a:alpha val="0"/>
                  </a:schemeClr>
                </a:solidFill>
              </a:defRPr>
            </a:lvl1pPr>
          </a:lstStyle>
          <a:p>
            <a:endParaRPr lang="de-DE" dirty="0"/>
          </a:p>
        </p:txBody>
      </p:sp>
      <p:sp>
        <p:nvSpPr>
          <p:cNvPr id="3" name="Fußzeile">
            <a:extLst>
              <a:ext uri="{FF2B5EF4-FFF2-40B4-BE49-F238E27FC236}">
                <a16:creationId xmlns:a16="http://schemas.microsoft.com/office/drawing/2014/main" id="{2B0464A2-F8A8-8F44-9BFE-3C295CD91656}"/>
              </a:ext>
              <a:ext uri="{C183D7F6-B498-43B3-948B-1728B52AA6E4}">
                <adec:decorative xmlns:adec="http://schemas.microsoft.com/office/drawing/2017/decorative" val="1"/>
              </a:ext>
            </a:extLst>
          </p:cNvPr>
          <p:cNvSpPr>
            <a:spLocks noGrp="1"/>
          </p:cNvSpPr>
          <p:nvPr>
            <p:ph type="ftr" sz="quarter" idx="16"/>
          </p:nvPr>
        </p:nvSpPr>
        <p:spPr bwMode="gray"/>
        <p:txBody>
          <a:bodyPr/>
          <a:lstStyle>
            <a:lvl1pPr>
              <a:defRPr>
                <a:solidFill>
                  <a:schemeClr val="tx1">
                    <a:alpha val="0"/>
                  </a:schemeClr>
                </a:solidFill>
              </a:defRPr>
            </a:lvl1pPr>
          </a:lstStyle>
          <a:p>
            <a:r>
              <a:rPr lang="de-DE" dirty="0"/>
              <a:t>KMH / Intro Circularity</a:t>
            </a:r>
          </a:p>
        </p:txBody>
      </p:sp>
      <p:sp>
        <p:nvSpPr>
          <p:cNvPr id="4" name="Seitenzahl">
            <a:extLst>
              <a:ext uri="{FF2B5EF4-FFF2-40B4-BE49-F238E27FC236}">
                <a16:creationId xmlns:a16="http://schemas.microsoft.com/office/drawing/2014/main" id="{D64E6261-7F8B-549F-4CD0-FBDF0426963A}"/>
              </a:ext>
            </a:extLst>
          </p:cNvPr>
          <p:cNvSpPr>
            <a:spLocks noGrp="1"/>
          </p:cNvSpPr>
          <p:nvPr>
            <p:ph type="sldNum" sz="quarter" idx="17"/>
          </p:nvPr>
        </p:nvSpPr>
        <p:spPr bwMode="gray">
          <a:xfrm>
            <a:off x="10992000" y="6439500"/>
            <a:ext cx="504000" cy="144000"/>
          </a:xfrm>
          <a:prstGeom prst="rect">
            <a:avLst/>
          </a:prstGeom>
        </p:spPr>
        <p:txBody>
          <a:bodyPr/>
          <a:lstStyle>
            <a:lvl1pPr>
              <a:defRPr>
                <a:solidFill>
                  <a:schemeClr val="tx1">
                    <a:alpha val="0"/>
                  </a:schemeClr>
                </a:solidFill>
              </a:defRPr>
            </a:lvl1pPr>
          </a:lstStyle>
          <a:p>
            <a:fld id="{D836C0FE-70CA-4950-82D6-CF602CC2B770}" type="slidenum">
              <a:rPr lang="de-DE" smtClean="0"/>
              <a:pPr/>
              <a:t>‹Nr.›</a:t>
            </a:fld>
            <a:endParaRPr lang="de-DE" dirty="0"/>
          </a:p>
        </p:txBody>
      </p:sp>
      <p:sp>
        <p:nvSpPr>
          <p:cNvPr id="11" name="Bildplatzhalter">
            <a:extLst>
              <a:ext uri="{FF2B5EF4-FFF2-40B4-BE49-F238E27FC236}">
                <a16:creationId xmlns:a16="http://schemas.microsoft.com/office/drawing/2014/main" id="{FAA5048C-F469-9EBB-1545-BE067778550E}"/>
              </a:ext>
              <a:ext uri="{C183D7F6-B498-43B3-948B-1728B52AA6E4}">
                <adec:decorative xmlns:adec="http://schemas.microsoft.com/office/drawing/2017/decorative" val="1"/>
              </a:ext>
            </a:extLst>
          </p:cNvPr>
          <p:cNvSpPr>
            <a:spLocks noGrp="1"/>
          </p:cNvSpPr>
          <p:nvPr>
            <p:ph type="pic" idx="13" hasCustomPrompt="1"/>
          </p:nvPr>
        </p:nvSpPr>
        <p:spPr bwMode="gray">
          <a:xfrm>
            <a:off x="0" y="0"/>
            <a:ext cx="12192000" cy="6858000"/>
          </a:xfrm>
          <a:prstGeom prst="rect">
            <a:avLst/>
          </a:prstGeom>
          <a:solidFill>
            <a:srgbClr val="E4E7E9"/>
          </a:solidFill>
        </p:spPr>
        <p:txBody>
          <a:bodyPr lIns="2160000" tIns="0" rIns="2160000" bIns="1224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5" name="Transparenz">
            <a:extLst>
              <a:ext uri="{FF2B5EF4-FFF2-40B4-BE49-F238E27FC236}">
                <a16:creationId xmlns:a16="http://schemas.microsoft.com/office/drawing/2014/main" id="{0E4BA231-F72E-F0AA-757C-F1C95512B7C0}"/>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14" name="Textplatzhalter">
            <a:extLst>
              <a:ext uri="{FF2B5EF4-FFF2-40B4-BE49-F238E27FC236}">
                <a16:creationId xmlns:a16="http://schemas.microsoft.com/office/drawing/2014/main" id="{41CA4ADD-D78B-A046-6D6E-AD8FDE3D8615}"/>
              </a:ext>
            </a:extLst>
          </p:cNvPr>
          <p:cNvSpPr>
            <a:spLocks noGrp="1"/>
          </p:cNvSpPr>
          <p:nvPr>
            <p:ph type="body" sz="quarter" idx="18" hasCustomPrompt="1"/>
          </p:nvPr>
        </p:nvSpPr>
        <p:spPr bwMode="gray">
          <a:xfrm>
            <a:off x="696001" y="5518670"/>
            <a:ext cx="5400000" cy="646331"/>
          </a:xfrm>
          <a:prstGeom prst="rect">
            <a:avLst/>
          </a:prstGeom>
        </p:spPr>
        <p:txBody>
          <a:bodyPr wrap="square" anchor="b" anchorCtr="0">
            <a:spAutoFit/>
          </a:bodyPr>
          <a:lstStyle>
            <a:lvl1pPr marL="0" indent="0">
              <a:lnSpc>
                <a:spcPct val="90000"/>
              </a:lnSpc>
              <a:spcBef>
                <a:spcPts val="0"/>
              </a:spcBef>
              <a:spcAft>
                <a:spcPts val="0"/>
              </a:spcAft>
              <a:buFontTx/>
              <a:buNone/>
              <a:defRPr sz="4000" b="1">
                <a:solidFill>
                  <a:schemeClr val="bg1"/>
                </a:solidFill>
                <a:latin typeface="+mj-lt"/>
              </a:defRPr>
            </a:lvl1pPr>
            <a:lvl2pPr marL="0" indent="0">
              <a:lnSpc>
                <a:spcPct val="90000"/>
              </a:lnSpc>
              <a:spcBef>
                <a:spcPts val="0"/>
              </a:spcBef>
              <a:spcAft>
                <a:spcPts val="0"/>
              </a:spcAft>
              <a:buFontTx/>
              <a:buNone/>
              <a:defRPr sz="4000" b="1">
                <a:solidFill>
                  <a:schemeClr val="bg1"/>
                </a:solidFill>
                <a:latin typeface="+mj-lt"/>
              </a:defRPr>
            </a:lvl2pPr>
            <a:lvl3pPr marL="0" indent="0">
              <a:lnSpc>
                <a:spcPct val="90000"/>
              </a:lnSpc>
              <a:spcBef>
                <a:spcPts val="0"/>
              </a:spcBef>
              <a:spcAft>
                <a:spcPts val="0"/>
              </a:spcAft>
              <a:buFontTx/>
              <a:buNone/>
              <a:defRPr sz="4000" b="1">
                <a:solidFill>
                  <a:schemeClr val="bg1"/>
                </a:solidFill>
                <a:latin typeface="+mj-lt"/>
              </a:defRPr>
            </a:lvl3pPr>
            <a:lvl4pPr marL="0" indent="0">
              <a:lnSpc>
                <a:spcPct val="90000"/>
              </a:lnSpc>
              <a:spcBef>
                <a:spcPts val="0"/>
              </a:spcBef>
              <a:spcAft>
                <a:spcPts val="0"/>
              </a:spcAft>
              <a:buFontTx/>
              <a:buNone/>
              <a:defRPr sz="4000" b="1">
                <a:solidFill>
                  <a:schemeClr val="bg1"/>
                </a:solidFill>
                <a:latin typeface="+mj-lt"/>
              </a:defRPr>
            </a:lvl4pPr>
            <a:lvl5pPr marL="0" indent="0">
              <a:lnSpc>
                <a:spcPct val="90000"/>
              </a:lnSpc>
              <a:spcBef>
                <a:spcPts val="0"/>
              </a:spcBef>
              <a:spcAft>
                <a:spcPts val="0"/>
              </a:spcAft>
              <a:buFontTx/>
              <a:buNone/>
              <a:defRPr sz="4000" b="1">
                <a:solidFill>
                  <a:schemeClr val="bg1"/>
                </a:solidFill>
                <a:latin typeface="+mj-lt"/>
              </a:defRPr>
            </a:lvl5pPr>
            <a:lvl6pPr marL="0" indent="0">
              <a:lnSpc>
                <a:spcPct val="90000"/>
              </a:lnSpc>
              <a:spcBef>
                <a:spcPts val="0"/>
              </a:spcBef>
              <a:spcAft>
                <a:spcPts val="0"/>
              </a:spcAft>
              <a:buFontTx/>
              <a:buNone/>
              <a:defRPr sz="4000" b="1">
                <a:solidFill>
                  <a:schemeClr val="bg1"/>
                </a:solidFill>
                <a:latin typeface="+mj-lt"/>
              </a:defRPr>
            </a:lvl6pPr>
            <a:lvl7pPr marL="0" indent="0">
              <a:lnSpc>
                <a:spcPct val="90000"/>
              </a:lnSpc>
              <a:spcBef>
                <a:spcPts val="0"/>
              </a:spcBef>
              <a:spcAft>
                <a:spcPts val="0"/>
              </a:spcAft>
              <a:buFontTx/>
              <a:buNone/>
              <a:defRPr sz="4000" b="1">
                <a:solidFill>
                  <a:schemeClr val="bg1"/>
                </a:solidFill>
                <a:latin typeface="+mj-lt"/>
              </a:defRPr>
            </a:lvl7pPr>
            <a:lvl8pPr marL="0" indent="0">
              <a:lnSpc>
                <a:spcPct val="90000"/>
              </a:lnSpc>
              <a:spcBef>
                <a:spcPts val="0"/>
              </a:spcBef>
              <a:spcAft>
                <a:spcPts val="0"/>
              </a:spcAft>
              <a:buFontTx/>
              <a:buNone/>
              <a:defRPr sz="4000" b="1">
                <a:solidFill>
                  <a:schemeClr val="bg1"/>
                </a:solidFill>
                <a:latin typeface="+mj-lt"/>
              </a:defRPr>
            </a:lvl8pPr>
            <a:lvl9pPr marL="0" indent="0">
              <a:lnSpc>
                <a:spcPct val="90000"/>
              </a:lnSpc>
              <a:spcBef>
                <a:spcPts val="0"/>
              </a:spcBef>
              <a:spcAft>
                <a:spcPts val="0"/>
              </a:spcAft>
              <a:buFontTx/>
              <a:buNone/>
              <a:defRPr sz="4000" b="1">
                <a:solidFill>
                  <a:schemeClr val="bg1"/>
                </a:solidFill>
                <a:latin typeface="+mj-lt"/>
              </a:defRPr>
            </a:lvl9pPr>
          </a:lstStyle>
          <a:p>
            <a:pPr algn="l"/>
            <a:r>
              <a:rPr lang="de-DE" sz="4000" b="1" kern="1200" baseline="0" dirty="0">
                <a:solidFill>
                  <a:schemeClr val="bg1"/>
                </a:solidFill>
                <a:latin typeface="Bookman Old Style" panose="02050604050505020204" pitchFamily="18" charset="0"/>
                <a:ea typeface="+mj-ea"/>
                <a:cs typeface="Calibri" panose="020F0502020204030204" pitchFamily="34" charset="0"/>
              </a:rPr>
              <a:t>So </a:t>
            </a:r>
            <a:r>
              <a:rPr lang="de-DE" sz="4000" b="1" kern="1200" baseline="0" dirty="0" err="1">
                <a:solidFill>
                  <a:schemeClr val="bg1"/>
                </a:solidFill>
                <a:latin typeface="Bookman Old Style" panose="02050604050505020204" pitchFamily="18" charset="0"/>
                <a:ea typeface="+mj-ea"/>
                <a:cs typeface="Calibri" panose="020F0502020204030204" pitchFamily="34" charset="0"/>
              </a:rPr>
              <a:t>long</a:t>
            </a:r>
            <a:r>
              <a:rPr lang="de-DE" sz="4000" b="1" kern="1200" baseline="0" dirty="0">
                <a:solidFill>
                  <a:schemeClr val="bg1"/>
                </a:solidFill>
                <a:latin typeface="Bookman Old Style" panose="02050604050505020204" pitchFamily="18" charset="0"/>
                <a:ea typeface="+mj-ea"/>
                <a:cs typeface="Calibri" panose="020F0502020204030204" pitchFamily="34" charset="0"/>
              </a:rPr>
              <a:t> &amp; cheerio!</a:t>
            </a:r>
          </a:p>
        </p:txBody>
      </p:sp>
      <p:sp>
        <p:nvSpPr>
          <p:cNvPr id="12" name="Logo">
            <a:extLst>
              <a:ext uri="{FF2B5EF4-FFF2-40B4-BE49-F238E27FC236}">
                <a16:creationId xmlns:a16="http://schemas.microsoft.com/office/drawing/2014/main" id="{D920654A-CDF2-1EE4-1D99-B1A4C7A4C65D}"/>
              </a:ext>
              <a:ext uri="{C183D7F6-B498-43B3-948B-1728B52AA6E4}">
                <adec:decorative xmlns:adec="http://schemas.microsoft.com/office/drawing/2017/decorative" val="1"/>
              </a:ext>
            </a:extLst>
          </p:cNvPr>
          <p:cNvSpPr>
            <a:spLocks noGrp="1" noChangeAspect="1"/>
          </p:cNvSpPr>
          <p:nvPr>
            <p:ph type="body" sz="quarter" idx="14" hasCustomPrompt="1"/>
          </p:nvPr>
        </p:nvSpPr>
        <p:spPr bwMode="gray">
          <a:xfrm>
            <a:off x="10992001" y="483650"/>
            <a:ext cx="504000" cy="516923"/>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Tree>
    <p:extLst>
      <p:ext uri="{BB962C8B-B14F-4D97-AF65-F5344CB8AC3E}">
        <p14:creationId xmlns:p14="http://schemas.microsoft.com/office/powerpoint/2010/main" val="239138952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BA5A06-D1C2-054E-0E3C-99F6088E4ED3}"/>
              </a:ext>
            </a:extLst>
          </p:cNvPr>
          <p:cNvSpPr>
            <a:spLocks noGrp="1"/>
          </p:cNvSpPr>
          <p:nvPr>
            <p:ph type="title"/>
          </p:nvPr>
        </p:nvSpPr>
        <p:spPr/>
        <p:txBody>
          <a:bodyPr/>
          <a:lstStyle/>
          <a:p>
            <a:r>
              <a:rPr lang="de-DE"/>
              <a:t>Mastertitelformat bearbeiten</a:t>
            </a:r>
            <a:endParaRPr lang="en-GB"/>
          </a:p>
        </p:txBody>
      </p:sp>
      <p:sp>
        <p:nvSpPr>
          <p:cNvPr id="3" name="Foliennummernplatzhalter 2">
            <a:extLst>
              <a:ext uri="{FF2B5EF4-FFF2-40B4-BE49-F238E27FC236}">
                <a16:creationId xmlns:a16="http://schemas.microsoft.com/office/drawing/2014/main" id="{ADDB5535-3DEC-92C0-BDF0-C8DFD442E349}"/>
              </a:ext>
            </a:extLst>
          </p:cNvPr>
          <p:cNvSpPr>
            <a:spLocks noGrp="1"/>
          </p:cNvSpPr>
          <p:nvPr>
            <p:ph type="sldNum" sz="quarter" idx="10"/>
          </p:nvPr>
        </p:nvSpPr>
        <p:spPr/>
        <p:txBody>
          <a:bodyPr/>
          <a:lstStyle/>
          <a:p>
            <a:fld id="{D836C0FE-70CA-4950-82D6-CF602CC2B770}" type="slidenum">
              <a:rPr lang="en-GB" smtClean="0"/>
              <a:pPr/>
              <a:t>‹Nr.›</a:t>
            </a:fld>
            <a:endParaRPr lang="en-GB" dirty="0"/>
          </a:p>
        </p:txBody>
      </p:sp>
      <p:sp>
        <p:nvSpPr>
          <p:cNvPr id="4" name="Datumsplatzhalter 3">
            <a:extLst>
              <a:ext uri="{FF2B5EF4-FFF2-40B4-BE49-F238E27FC236}">
                <a16:creationId xmlns:a16="http://schemas.microsoft.com/office/drawing/2014/main" id="{108A2EAD-2960-A94F-7292-49A447DEBCAB}"/>
              </a:ext>
            </a:extLst>
          </p:cNvPr>
          <p:cNvSpPr>
            <a:spLocks noGrp="1"/>
          </p:cNvSpPr>
          <p:nvPr>
            <p:ph type="dt" sz="half" idx="11"/>
          </p:nvPr>
        </p:nvSpPr>
        <p:spPr/>
        <p:txBody>
          <a:bodyPr/>
          <a:lstStyle/>
          <a:p>
            <a:endParaRPr lang="en-GB" dirty="0"/>
          </a:p>
        </p:txBody>
      </p:sp>
      <p:sp>
        <p:nvSpPr>
          <p:cNvPr id="5" name="Fußzeilenplatzhalter 4">
            <a:extLst>
              <a:ext uri="{FF2B5EF4-FFF2-40B4-BE49-F238E27FC236}">
                <a16:creationId xmlns:a16="http://schemas.microsoft.com/office/drawing/2014/main" id="{55D1E25C-3925-E1AE-F6F3-506C81DEE531}"/>
              </a:ext>
            </a:extLst>
          </p:cNvPr>
          <p:cNvSpPr>
            <a:spLocks noGrp="1"/>
          </p:cNvSpPr>
          <p:nvPr>
            <p:ph type="ftr" sz="quarter" idx="12"/>
          </p:nvPr>
        </p:nvSpPr>
        <p:spPr/>
        <p:txBody>
          <a:bodyPr/>
          <a:lstStyle/>
          <a:p>
            <a:r>
              <a:rPr lang="en-GB" dirty="0"/>
              <a:t>KMH / Intro Circularity</a:t>
            </a:r>
          </a:p>
        </p:txBody>
      </p:sp>
    </p:spTree>
    <p:extLst>
      <p:ext uri="{BB962C8B-B14F-4D97-AF65-F5344CB8AC3E}">
        <p14:creationId xmlns:p14="http://schemas.microsoft.com/office/powerpoint/2010/main" val="2664481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ld R">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3"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3" y="1181094"/>
            <a:ext cx="632492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3" name="Bildplatzhalter 2">
            <a:extLst>
              <a:ext uri="{FF2B5EF4-FFF2-40B4-BE49-F238E27FC236}">
                <a16:creationId xmlns:a16="http://schemas.microsoft.com/office/drawing/2014/main" id="{B45C28A5-084A-4397-3524-8C54B587EB3F}"/>
              </a:ext>
            </a:extLst>
          </p:cNvPr>
          <p:cNvSpPr>
            <a:spLocks noGrp="1"/>
          </p:cNvSpPr>
          <p:nvPr>
            <p:ph type="pic" sz="quarter" idx="16"/>
          </p:nvPr>
        </p:nvSpPr>
        <p:spPr>
          <a:xfrm>
            <a:off x="6883791" y="1181101"/>
            <a:ext cx="5056327" cy="4961781"/>
          </a:xfrm>
        </p:spPr>
        <p:txBody>
          <a:bodyPr/>
          <a:lstStyle/>
          <a:p>
            <a:r>
              <a:rPr lang="de-DE" noProof="0" dirty="0"/>
              <a:t>Bild durch Klicken auf Symbol hinzufügen</a:t>
            </a:r>
            <a:endParaRPr lang="en-GB" noProof="0" dirty="0"/>
          </a:p>
        </p:txBody>
      </p:sp>
    </p:spTree>
    <p:extLst>
      <p:ext uri="{BB962C8B-B14F-4D97-AF65-F5344CB8AC3E}">
        <p14:creationId xmlns:p14="http://schemas.microsoft.com/office/powerpoint/2010/main" val="1145940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g">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8" name="Inhaltsplatzhalter 7">
            <a:extLst>
              <a:ext uri="{FF2B5EF4-FFF2-40B4-BE49-F238E27FC236}">
                <a16:creationId xmlns:a16="http://schemas.microsoft.com/office/drawing/2014/main" id="{0DC3E709-A155-3118-FB2A-8605120A8299}"/>
              </a:ext>
            </a:extLst>
          </p:cNvPr>
          <p:cNvSpPr>
            <a:spLocks noGrp="1"/>
          </p:cNvSpPr>
          <p:nvPr>
            <p:ph sz="quarter" idx="15"/>
          </p:nvPr>
        </p:nvSpPr>
        <p:spPr>
          <a:xfrm>
            <a:off x="239184" y="1155700"/>
            <a:ext cx="11700933" cy="5003800"/>
          </a:xfrm>
        </p:spPr>
        <p:txBody>
          <a:bodyPr/>
          <a:lstStyle>
            <a:lvl1pPr algn="ctr">
              <a:defRPr/>
            </a:lvl1pPr>
            <a:lvl2pPr algn="ctr">
              <a:defRPr/>
            </a:lvl2pPr>
            <a:lvl3pPr algn="ctr">
              <a:defRPr/>
            </a:lvl3pPr>
            <a:lvl4pPr algn="ctr">
              <a:defRPr/>
            </a:lvl4pPr>
            <a:lvl5pPr algn="ct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7918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d">
    <p:spTree>
      <p:nvGrpSpPr>
        <p:cNvPr id="1" name=""/>
        <p:cNvGrpSpPr/>
        <p:nvPr/>
      </p:nvGrpSpPr>
      <p:grpSpPr>
        <a:xfrm>
          <a:off x="0" y="0"/>
          <a:ext cx="0" cy="0"/>
          <a:chOff x="0" y="0"/>
          <a:chExt cx="0" cy="0"/>
        </a:xfrm>
      </p:grpSpPr>
      <p:sp>
        <p:nvSpPr>
          <p:cNvPr id="23" name="Titelplatzhalter 1"/>
          <p:cNvSpPr>
            <a:spLocks noGrp="1"/>
          </p:cNvSpPr>
          <p:nvPr>
            <p:ph type="title" hasCustomPrompt="1"/>
          </p:nvPr>
        </p:nvSpPr>
        <p:spPr>
          <a:xfrm>
            <a:off x="240000" y="247657"/>
            <a:ext cx="11700427" cy="585537"/>
          </a:xfrm>
          <a:prstGeom prst="rect">
            <a:avLst/>
          </a:prstGeom>
        </p:spPr>
        <p:txBody>
          <a:bodyPr vert="horz" lIns="91440" tIns="45720" rIns="91440" bIns="45720" rtlCol="0" anchor="t">
            <a:noAutofit/>
          </a:bodyPr>
          <a:lstStyle>
            <a:lvl1pPr>
              <a:defRPr sz="3733" baseline="0">
                <a:solidFill>
                  <a:srgbClr val="8BB31D"/>
                </a:solidFill>
              </a:defRPr>
            </a:lvl1pPr>
          </a:lstStyle>
          <a:p>
            <a:r>
              <a:rPr lang="en-GB" noProof="0" dirty="0" err="1"/>
              <a:t>Folien</a:t>
            </a:r>
            <a:r>
              <a:rPr lang="en-GB" noProof="0" dirty="0"/>
              <a:t> </a:t>
            </a:r>
            <a:r>
              <a:rPr lang="en-GB" noProof="0" dirty="0" err="1"/>
              <a:t>Überschrift</a:t>
            </a:r>
            <a:r>
              <a:rPr lang="en-GB" noProof="0" dirty="0"/>
              <a:t> 1</a:t>
            </a:r>
          </a:p>
        </p:txBody>
      </p:sp>
      <p:cxnSp>
        <p:nvCxnSpPr>
          <p:cNvPr id="24" name="Gerader Verbinder 23">
            <a:extLst>
              <a:ext uri="{C183D7F6-B498-43B3-948B-1728B52AA6E4}">
                <adec:decorative xmlns:adec="http://schemas.microsoft.com/office/drawing/2017/decorative" val="1"/>
              </a:ext>
            </a:extLst>
          </p:cNvPr>
          <p:cNvCxnSpPr/>
          <p:nvPr userDrawn="1"/>
        </p:nvCxnSpPr>
        <p:spPr>
          <a:xfrm>
            <a:off x="0" y="6447504"/>
            <a:ext cx="12192000" cy="0"/>
          </a:xfrm>
          <a:prstGeom prst="line">
            <a:avLst/>
          </a:prstGeom>
          <a:ln w="9525">
            <a:solidFill>
              <a:srgbClr val="72777A"/>
            </a:solidFill>
          </a:ln>
        </p:spPr>
        <p:style>
          <a:lnRef idx="1">
            <a:schemeClr val="accent1"/>
          </a:lnRef>
          <a:fillRef idx="0">
            <a:schemeClr val="accent1"/>
          </a:fillRef>
          <a:effectRef idx="0">
            <a:schemeClr val="accent1"/>
          </a:effectRef>
          <a:fontRef idx="minor">
            <a:schemeClr val="tx1"/>
          </a:fontRef>
        </p:style>
      </p:cxnSp>
      <p:sp>
        <p:nvSpPr>
          <p:cNvPr id="11" name="Fußzeilenplatzhalter 10">
            <a:extLst>
              <a:ext uri="{FF2B5EF4-FFF2-40B4-BE49-F238E27FC236}">
                <a16:creationId xmlns:a16="http://schemas.microsoft.com/office/drawing/2014/main" id="{6A27FB59-6516-4608-814D-69599966B78B}"/>
              </a:ext>
              <a:ext uri="{C183D7F6-B498-43B3-948B-1728B52AA6E4}">
                <adec:decorative xmlns:adec="http://schemas.microsoft.com/office/drawing/2017/decorative" val="1"/>
              </a:ext>
            </a:extLst>
          </p:cNvPr>
          <p:cNvSpPr>
            <a:spLocks noGrp="1"/>
          </p:cNvSpPr>
          <p:nvPr>
            <p:ph type="ftr" sz="quarter" idx="12"/>
          </p:nvPr>
        </p:nvSpPr>
        <p:spPr>
          <a:xfrm>
            <a:off x="240002" y="6467824"/>
            <a:ext cx="4669948" cy="365125"/>
          </a:xfrm>
        </p:spPr>
        <p:txBody>
          <a:bodyPr/>
          <a:lstStyle>
            <a:lvl1pPr algn="l">
              <a:defRPr/>
            </a:lvl1pPr>
          </a:lstStyle>
          <a:p>
            <a:r>
              <a:rPr lang="en-GB" noProof="0" dirty="0"/>
              <a:t>KMH | IMC 16.04.24</a:t>
            </a:r>
          </a:p>
        </p:txBody>
      </p:sp>
      <p:sp>
        <p:nvSpPr>
          <p:cNvPr id="13" name="Foliennummernplatzhalter 12">
            <a:extLst>
              <a:ext uri="{FF2B5EF4-FFF2-40B4-BE49-F238E27FC236}">
                <a16:creationId xmlns:a16="http://schemas.microsoft.com/office/drawing/2014/main" id="{E27BF722-F8E8-4DC1-892E-9949A7422027}"/>
              </a:ext>
              <a:ext uri="{C183D7F6-B498-43B3-948B-1728B52AA6E4}">
                <adec:decorative xmlns:adec="http://schemas.microsoft.com/office/drawing/2017/decorative" val="1"/>
              </a:ext>
            </a:extLst>
          </p:cNvPr>
          <p:cNvSpPr>
            <a:spLocks noGrp="1"/>
          </p:cNvSpPr>
          <p:nvPr>
            <p:ph type="sldNum" sz="quarter" idx="13"/>
          </p:nvPr>
        </p:nvSpPr>
        <p:spPr>
          <a:xfrm>
            <a:off x="11544300" y="6467824"/>
            <a:ext cx="492128" cy="365125"/>
          </a:xfrm>
        </p:spPr>
        <p:txBody>
          <a:bodyPr/>
          <a:lstStyle/>
          <a:p>
            <a:fld id="{9C057DB4-583E-41A7-BD94-987342018C17}" type="slidenum">
              <a:rPr lang="en-GB" noProof="0" smtClean="0"/>
              <a:pPr/>
              <a:t>‹Nr.›</a:t>
            </a:fld>
            <a:endParaRPr lang="en-GB" noProof="0" dirty="0"/>
          </a:p>
        </p:txBody>
      </p:sp>
      <p:sp>
        <p:nvSpPr>
          <p:cNvPr id="6" name="Text Placeholder 3">
            <a:extLst>
              <a:ext uri="{FF2B5EF4-FFF2-40B4-BE49-F238E27FC236}">
                <a16:creationId xmlns:a16="http://schemas.microsoft.com/office/drawing/2014/main" id="{635EC146-29BC-10CD-B617-D9110FD0827C}"/>
              </a:ext>
            </a:extLst>
          </p:cNvPr>
          <p:cNvSpPr>
            <a:spLocks noGrp="1"/>
          </p:cNvSpPr>
          <p:nvPr>
            <p:ph type="body" sz="quarter" idx="14" hasCustomPrompt="1"/>
          </p:nvPr>
        </p:nvSpPr>
        <p:spPr>
          <a:xfrm>
            <a:off x="6069785" y="6467824"/>
            <a:ext cx="5004001" cy="365125"/>
          </a:xfrm>
        </p:spPr>
        <p:txBody>
          <a:bodyPr>
            <a:normAutofit/>
          </a:bodyPr>
          <a:lstStyle>
            <a:lvl1pPr marL="0" indent="0" algn="ctr">
              <a:buNone/>
              <a:defRPr sz="1000">
                <a:solidFill>
                  <a:srgbClr val="72787A"/>
                </a:solidFill>
              </a:defRPr>
            </a:lvl1pPr>
          </a:lstStyle>
          <a:p>
            <a:pPr lvl="0"/>
            <a:r>
              <a:rPr lang="en-GB" noProof="0" dirty="0" err="1"/>
              <a:t>Quellenfeld</a:t>
            </a:r>
            <a:endParaRPr lang="en-GB" noProof="0" dirty="0"/>
          </a:p>
        </p:txBody>
      </p:sp>
      <p:sp>
        <p:nvSpPr>
          <p:cNvPr id="12" name="Textplatzhalter 2">
            <a:extLst>
              <a:ext uri="{FF2B5EF4-FFF2-40B4-BE49-F238E27FC236}">
                <a16:creationId xmlns:a16="http://schemas.microsoft.com/office/drawing/2014/main" id="{BD32AAC0-223D-4B82-2B10-72EFC38D2685}"/>
              </a:ext>
            </a:extLst>
          </p:cNvPr>
          <p:cNvSpPr>
            <a:spLocks noGrp="1"/>
          </p:cNvSpPr>
          <p:nvPr>
            <p:ph type="body" sz="quarter" idx="15"/>
          </p:nvPr>
        </p:nvSpPr>
        <p:spPr>
          <a:xfrm>
            <a:off x="240002" y="1181094"/>
            <a:ext cx="7431580" cy="4961788"/>
          </a:xfrm>
        </p:spPr>
        <p:txBody>
          <a:bodyPr/>
          <a:lstStyle>
            <a:lvl1pPr marL="241294" indent="-241294">
              <a:defRPr/>
            </a:lvl1pPr>
            <a:lvl3pPr marL="1073124" indent="-160863">
              <a:buFont typeface="Arial" panose="020B0604020202020204" pitchFamily="34" charset="0"/>
              <a:buChar char="•"/>
              <a:defRPr/>
            </a:lvl3pPr>
            <a:lvl4pPr marL="1714414" indent="-228589">
              <a:buFont typeface="Symbol" panose="05050102010706020507" pitchFamily="18" charset="2"/>
              <a:buChar char="-"/>
              <a:defRPr/>
            </a:lvl4pPr>
            <a:lvl5pPr marL="2057298" indent="-228589">
              <a:buFont typeface="Symbol" panose="05050102010706020507" pitchFamily="18" charset="2"/>
              <a:buChar char="-"/>
              <a:defRPr/>
            </a:lvl5p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Tree>
    <p:extLst>
      <p:ext uri="{BB962C8B-B14F-4D97-AF65-F5344CB8AC3E}">
        <p14:creationId xmlns:p14="http://schemas.microsoft.com/office/powerpoint/2010/main" val="202034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vollflächiges Bild">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12192000" cy="6858000"/>
          </a:xfrm>
          <a:prstGeom prst="rect">
            <a:avLst/>
          </a:prstGeom>
          <a:solidFill>
            <a:srgbClr val="E4E7E9"/>
          </a:solidFill>
        </p:spPr>
        <p:txBody>
          <a:bodyPr lIns="6552000" tIns="1080000" rIns="864000" bIns="288000" anchor="ctr" anchorCtr="0"/>
          <a:lstStyle>
            <a:lvl1pPr marL="0" indent="0" algn="l">
              <a:spcBef>
                <a:spcPts val="0"/>
              </a:spcBef>
              <a:spcAft>
                <a:spcPts val="0"/>
              </a:spcAft>
              <a:buNone/>
              <a:defRPr sz="1200" b="0">
                <a:solidFill>
                  <a:schemeClr val="tx1"/>
                </a:solidFill>
                <a:latin typeface="+mn-lt"/>
              </a:defRPr>
            </a:lvl1pPr>
            <a:lvl2pPr marL="0" indent="0" algn="l">
              <a:spcBef>
                <a:spcPts val="0"/>
              </a:spcBef>
              <a:spcAft>
                <a:spcPts val="0"/>
              </a:spcAft>
              <a:buNone/>
              <a:defRPr sz="1200" b="0">
                <a:solidFill>
                  <a:schemeClr val="tx1"/>
                </a:solidFill>
                <a:latin typeface="+mn-lt"/>
              </a:defRPr>
            </a:lvl2pPr>
            <a:lvl3pPr marL="0" indent="0" algn="l">
              <a:spcBef>
                <a:spcPts val="0"/>
              </a:spcBef>
              <a:spcAft>
                <a:spcPts val="0"/>
              </a:spcAft>
              <a:buNone/>
              <a:defRPr sz="1200" b="0">
                <a:solidFill>
                  <a:schemeClr val="tx1"/>
                </a:solidFill>
                <a:latin typeface="+mn-lt"/>
              </a:defRPr>
            </a:lvl3pPr>
            <a:lvl4pPr marL="0" indent="0" algn="l">
              <a:spcBef>
                <a:spcPts val="0"/>
              </a:spcBef>
              <a:spcAft>
                <a:spcPts val="0"/>
              </a:spcAft>
              <a:buNone/>
              <a:defRPr sz="1200" b="0">
                <a:solidFill>
                  <a:schemeClr val="tx1"/>
                </a:solidFill>
                <a:latin typeface="+mn-lt"/>
              </a:defRPr>
            </a:lvl4pPr>
            <a:lvl5pPr marL="0" indent="0" algn="l">
              <a:spcBef>
                <a:spcPts val="0"/>
              </a:spcBef>
              <a:spcAft>
                <a:spcPts val="0"/>
              </a:spcAft>
              <a:buNone/>
              <a:defRPr sz="1200" b="0">
                <a:solidFill>
                  <a:schemeClr val="tx1"/>
                </a:solidFill>
                <a:latin typeface="+mn-lt"/>
              </a:defRPr>
            </a:lvl5pPr>
            <a:lvl6pPr marL="0" indent="0" algn="l">
              <a:spcBef>
                <a:spcPts val="0"/>
              </a:spcBef>
              <a:spcAft>
                <a:spcPts val="0"/>
              </a:spcAft>
              <a:buNone/>
              <a:defRPr sz="1200" b="0">
                <a:solidFill>
                  <a:schemeClr val="tx1"/>
                </a:solidFill>
                <a:latin typeface="+mn-lt"/>
              </a:defRPr>
            </a:lvl6pPr>
            <a:lvl7pPr marL="0" indent="0" algn="l">
              <a:spcBef>
                <a:spcPts val="0"/>
              </a:spcBef>
              <a:spcAft>
                <a:spcPts val="0"/>
              </a:spcAft>
              <a:buNone/>
              <a:defRPr sz="1200" b="0">
                <a:solidFill>
                  <a:schemeClr val="tx1"/>
                </a:solidFill>
                <a:latin typeface="+mn-lt"/>
              </a:defRPr>
            </a:lvl7pPr>
            <a:lvl8pPr marL="0" indent="0" algn="l">
              <a:spcBef>
                <a:spcPts val="0"/>
              </a:spcBef>
              <a:spcAft>
                <a:spcPts val="0"/>
              </a:spcAft>
              <a:buNone/>
              <a:defRPr sz="1200" b="0">
                <a:solidFill>
                  <a:schemeClr val="tx1"/>
                </a:solidFill>
                <a:latin typeface="+mn-lt"/>
              </a:defRPr>
            </a:lvl8pPr>
            <a:lvl9pPr marL="0" indent="0" algn="l">
              <a:spcBef>
                <a:spcPts val="0"/>
              </a:spcBef>
              <a:spcAft>
                <a:spcPts val="0"/>
              </a:spcAft>
              <a:buNone/>
              <a:defRPr sz="1200" b="0">
                <a:solidFill>
                  <a:schemeClr val="tx1"/>
                </a:solidFill>
                <a:latin typeface="+mn-lt"/>
              </a:defRPr>
            </a:lvl9pPr>
          </a:lstStyle>
          <a:p>
            <a:pPr lvl="0"/>
            <a:r>
              <a:rPr lang="de-DE" sz="1200" dirty="0"/>
              <a:t>Um ein Bild einzusetzen, klicken Sie bitte auf den Reiter „Einfügen“ und wählen die Schaltfläche „Bilder“. Alternativ können Sie das transparente Element mit der rechten Maustaste in den Hintergrund setzen, auf das Bildplatzhalter-Symbol klicken und ein Bild laden bzw. es so auch bearbeiten. Setzen Sie das Bild wieder in den Hintergrund.</a:t>
            </a:r>
          </a:p>
        </p:txBody>
      </p:sp>
      <p:sp>
        <p:nvSpPr>
          <p:cNvPr id="6" name="Transparenz">
            <a:extLst>
              <a:ext uri="{FF2B5EF4-FFF2-40B4-BE49-F238E27FC236}">
                <a16:creationId xmlns:a16="http://schemas.microsoft.com/office/drawing/2014/main" id="{7165EB65-F10E-50DF-D5F7-78DB8E024405}"/>
              </a:ext>
              <a:ext uri="{C183D7F6-B498-43B3-948B-1728B52AA6E4}">
                <adec:decorative xmlns:adec="http://schemas.microsoft.com/office/drawing/2017/decorative" val="1"/>
              </a:ext>
            </a:extLst>
          </p:cNvPr>
          <p:cNvSpPr>
            <a:spLocks noGrp="1"/>
          </p:cNvSpPr>
          <p:nvPr>
            <p:ph type="body" sz="quarter" idx="12" hasCustomPrompt="1"/>
          </p:nvPr>
        </p:nvSpPr>
        <p:spPr bwMode="gray">
          <a:xfrm>
            <a:off x="0" y="0"/>
            <a:ext cx="12192000" cy="6858000"/>
          </a:xfrm>
          <a:prstGeom prst="rect">
            <a:avLst/>
          </a:prstGeom>
          <a:solidFill>
            <a:schemeClr val="bg2">
              <a:alpha val="80000"/>
            </a:schemeClr>
          </a:solidFill>
        </p:spPr>
        <p:txBody>
          <a:bodyPr/>
          <a:lstStyle>
            <a:lvl1pPr marL="0" indent="0">
              <a:spcBef>
                <a:spcPts val="0"/>
              </a:spcBef>
              <a:spcAft>
                <a:spcPts val="0"/>
              </a:spcAft>
              <a:buFontTx/>
              <a:buNone/>
              <a:defRPr sz="100" b="0">
                <a:noFill/>
              </a:defRPr>
            </a:lvl1pPr>
            <a:lvl2pPr marL="0" indent="0">
              <a:spcBef>
                <a:spcPts val="0"/>
              </a:spcBef>
              <a:spcAft>
                <a:spcPts val="0"/>
              </a:spcAft>
              <a:buFontTx/>
              <a:buNone/>
              <a:defRPr sz="100" b="0">
                <a:noFill/>
              </a:defRPr>
            </a:lvl2pPr>
            <a:lvl3pPr marL="0" indent="0">
              <a:spcBef>
                <a:spcPts val="0"/>
              </a:spcBef>
              <a:spcAft>
                <a:spcPts val="0"/>
              </a:spcAft>
              <a:buFontTx/>
              <a:buNone/>
              <a:defRPr sz="100" b="0">
                <a:noFill/>
              </a:defRPr>
            </a:lvl3pPr>
            <a:lvl4pPr marL="0" indent="0">
              <a:spcBef>
                <a:spcPts val="0"/>
              </a:spcBef>
              <a:spcAft>
                <a:spcPts val="0"/>
              </a:spcAft>
              <a:buFontTx/>
              <a:buNone/>
              <a:defRPr sz="100" b="0">
                <a:noFill/>
              </a:defRPr>
            </a:lvl4pPr>
            <a:lvl5pPr marL="0" indent="0">
              <a:spcBef>
                <a:spcPts val="0"/>
              </a:spcBef>
              <a:spcAft>
                <a:spcPts val="0"/>
              </a:spcAft>
              <a:buFontTx/>
              <a:buNone/>
              <a:defRPr sz="100" b="0">
                <a:noFill/>
              </a:defRPr>
            </a:lvl5pPr>
            <a:lvl6pPr marL="0" indent="0">
              <a:spcBef>
                <a:spcPts val="0"/>
              </a:spcBef>
              <a:spcAft>
                <a:spcPts val="0"/>
              </a:spcAft>
              <a:buFontTx/>
              <a:buNone/>
              <a:defRPr sz="100" b="0">
                <a:noFill/>
              </a:defRPr>
            </a:lvl6pPr>
            <a:lvl7pPr marL="0" indent="0">
              <a:spcBef>
                <a:spcPts val="0"/>
              </a:spcBef>
              <a:spcAft>
                <a:spcPts val="0"/>
              </a:spcAft>
              <a:buFontTx/>
              <a:buNone/>
              <a:defRPr sz="100" b="0">
                <a:noFill/>
              </a:defRPr>
            </a:lvl7pPr>
            <a:lvl8pPr marL="0" indent="0">
              <a:spcBef>
                <a:spcPts val="0"/>
              </a:spcBef>
              <a:spcAft>
                <a:spcPts val="0"/>
              </a:spcAft>
              <a:buFontTx/>
              <a:buNone/>
              <a:defRPr sz="100" b="0">
                <a:noFill/>
              </a:defRPr>
            </a:lvl8pPr>
            <a:lvl9pPr marL="0" indent="0">
              <a:spcBef>
                <a:spcPts val="0"/>
              </a:spcBef>
              <a:spcAft>
                <a:spcPts val="0"/>
              </a:spcAft>
              <a:buFontTx/>
              <a:buNone/>
              <a:defRPr sz="100" b="0">
                <a:noFill/>
              </a:defRPr>
            </a:lvl9pPr>
          </a:lstStyle>
          <a:p>
            <a:pPr lvl="0"/>
            <a:r>
              <a:rPr lang="de-DE" dirty="0"/>
              <a:t> </a:t>
            </a:r>
          </a:p>
        </p:txBody>
      </p:sp>
      <p:sp>
        <p:nvSpPr>
          <p:cNvPr id="9" name="Logo">
            <a:extLst>
              <a:ext uri="{FF2B5EF4-FFF2-40B4-BE49-F238E27FC236}">
                <a16:creationId xmlns:a16="http://schemas.microsoft.com/office/drawing/2014/main" id="{CD799FFE-7F94-C709-ABDB-FF3379E6AE1E}"/>
              </a:ext>
              <a:ext uri="{C183D7F6-B498-43B3-948B-1728B52AA6E4}">
                <adec:decorative xmlns:adec="http://schemas.microsoft.com/office/drawing/2017/decorative" val="1"/>
              </a:ext>
            </a:extLst>
          </p:cNvPr>
          <p:cNvSpPr>
            <a:spLocks noGrp="1"/>
          </p:cNvSpPr>
          <p:nvPr>
            <p:ph type="body" sz="quarter" idx="13" hasCustomPrompt="1"/>
          </p:nvPr>
        </p:nvSpPr>
        <p:spPr bwMode="gray">
          <a:xfrm>
            <a:off x="9861600" y="621000"/>
            <a:ext cx="1706400" cy="2160000"/>
          </a:xfrm>
          <a:prstGeom prst="rect">
            <a:avLst/>
          </a:prstGeom>
          <a:blipFill>
            <a:blip r:embed="rId2">
              <a:extLst>
                <a:ext uri="{96DAC541-7B7A-43D3-8B79-37D633B846F1}">
                  <asvg:svgBlip xmlns:asvg="http://schemas.microsoft.com/office/drawing/2016/SVG/main" r:embed="rId3"/>
                </a:ext>
              </a:extLst>
            </a:blip>
            <a:stretch>
              <a:fillRect/>
            </a:stretch>
          </a:blipFill>
          <a:ln>
            <a:noFill/>
          </a:ln>
        </p:spPr>
        <p:txBody>
          <a:bodyPr/>
          <a:lstStyle>
            <a:lvl1pPr marL="0" indent="0">
              <a:spcBef>
                <a:spcPts val="0"/>
              </a:spcBef>
              <a:spcAft>
                <a:spcPts val="0"/>
              </a:spcAft>
              <a:buFontTx/>
              <a:buNone/>
              <a:defRPr sz="100" b="0">
                <a:noFill/>
                <a:latin typeface="+mn-lt"/>
              </a:defRPr>
            </a:lvl1pPr>
            <a:lvl2pPr marL="0" indent="0">
              <a:spcBef>
                <a:spcPts val="0"/>
              </a:spcBef>
              <a:spcAft>
                <a:spcPts val="0"/>
              </a:spcAft>
              <a:buFontTx/>
              <a:buNone/>
              <a:defRPr sz="100" b="0">
                <a:noFill/>
                <a:latin typeface="+mn-lt"/>
              </a:defRPr>
            </a:lvl2pPr>
            <a:lvl3pPr marL="0" indent="0">
              <a:spcBef>
                <a:spcPts val="0"/>
              </a:spcBef>
              <a:spcAft>
                <a:spcPts val="0"/>
              </a:spcAft>
              <a:buFontTx/>
              <a:buNone/>
              <a:defRPr sz="100" b="0">
                <a:noFill/>
                <a:latin typeface="+mn-lt"/>
              </a:defRPr>
            </a:lvl3pPr>
            <a:lvl4pPr marL="0" indent="0">
              <a:spcBef>
                <a:spcPts val="0"/>
              </a:spcBef>
              <a:spcAft>
                <a:spcPts val="0"/>
              </a:spcAft>
              <a:buFontTx/>
              <a:buNone/>
              <a:defRPr sz="100" b="0">
                <a:noFill/>
                <a:latin typeface="+mn-lt"/>
              </a:defRPr>
            </a:lvl4pPr>
            <a:lvl5pPr marL="0" indent="0">
              <a:spcBef>
                <a:spcPts val="0"/>
              </a:spcBef>
              <a:spcAft>
                <a:spcPts val="0"/>
              </a:spcAft>
              <a:buFontTx/>
              <a:buNone/>
              <a:defRPr sz="100" b="0">
                <a:noFill/>
                <a:latin typeface="+mn-lt"/>
              </a:defRPr>
            </a:lvl5pPr>
            <a:lvl6pPr marL="0" indent="0">
              <a:spcBef>
                <a:spcPts val="0"/>
              </a:spcBef>
              <a:spcAft>
                <a:spcPts val="0"/>
              </a:spcAft>
              <a:buFontTx/>
              <a:buNone/>
              <a:defRPr sz="100" b="0">
                <a:noFill/>
                <a:latin typeface="+mn-lt"/>
              </a:defRPr>
            </a:lvl6pPr>
            <a:lvl7pPr marL="0" indent="0">
              <a:spcBef>
                <a:spcPts val="0"/>
              </a:spcBef>
              <a:spcAft>
                <a:spcPts val="0"/>
              </a:spcAft>
              <a:buFontTx/>
              <a:buNone/>
              <a:defRPr sz="100" b="0">
                <a:noFill/>
                <a:latin typeface="+mn-lt"/>
              </a:defRPr>
            </a:lvl7pPr>
            <a:lvl8pPr marL="0" indent="0">
              <a:spcBef>
                <a:spcPts val="0"/>
              </a:spcBef>
              <a:spcAft>
                <a:spcPts val="0"/>
              </a:spcAft>
              <a:buFontTx/>
              <a:buNone/>
              <a:defRPr sz="100" b="0">
                <a:noFill/>
                <a:latin typeface="+mn-lt"/>
              </a:defRPr>
            </a:lvl8pPr>
            <a:lvl9pPr marL="0" indent="0">
              <a:spcBef>
                <a:spcPts val="0"/>
              </a:spcBef>
              <a:spcAft>
                <a:spcPts val="0"/>
              </a:spcAft>
              <a:buFontTx/>
              <a:buNone/>
              <a:defRPr sz="100" b="0">
                <a:noFill/>
                <a:latin typeface="+mn-lt"/>
              </a:defRPr>
            </a:lvl9pPr>
          </a:lstStyle>
          <a:p>
            <a:pPr lvl="0"/>
            <a:r>
              <a:rPr lang="de-DE" dirty="0"/>
              <a:t> </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gray">
          <a:xfrm>
            <a:off x="695326" y="1917700"/>
            <a:ext cx="5400674" cy="2663300"/>
          </a:xfrm>
        </p:spPr>
        <p:txBody>
          <a:bodyPr anchor="b"/>
          <a:lstStyle>
            <a:lvl1pPr algn="l">
              <a:defRPr sz="40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95326" y="4797000"/>
            <a:ext cx="5400674" cy="720000"/>
          </a:xfrm>
          <a:prstGeom prst="rect">
            <a:avLst/>
          </a:prstGeom>
        </p:spPr>
        <p:txBody>
          <a:bodyPr>
            <a:noAutofit/>
          </a:bodyPr>
          <a:lstStyle>
            <a:lvl1pPr marL="0" indent="0" algn="l">
              <a:spcBef>
                <a:spcPts val="0"/>
              </a:spcBef>
              <a:spcAft>
                <a:spcPts val="0"/>
              </a:spcAft>
              <a:buNone/>
              <a:defRPr sz="2000" b="0">
                <a:solidFill>
                  <a:schemeClr val="tx1"/>
                </a:solidFill>
                <a:latin typeface="+mn-lt"/>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96000" y="5876999"/>
            <a:ext cx="5400674" cy="288000"/>
          </a:xfrm>
          <a:prstGeom prst="rect">
            <a:avLst/>
          </a:prstGeom>
        </p:spPr>
        <p:txBody>
          <a:bodyPr/>
          <a:lstStyle>
            <a:lvl1pPr marL="0" indent="0">
              <a:spcBef>
                <a:spcPts val="0"/>
              </a:spcBef>
              <a:spcAft>
                <a:spcPts val="0"/>
              </a:spcAft>
              <a:buFontTx/>
              <a:buNone/>
              <a:defRPr sz="1600" b="0">
                <a:solidFill>
                  <a:schemeClr val="tx1"/>
                </a:solidFill>
                <a:latin typeface="+mn-lt"/>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Autor • Datum • Ort</a:t>
            </a:r>
          </a:p>
        </p:txBody>
      </p:sp>
    </p:spTree>
    <p:extLst>
      <p:ext uri="{BB962C8B-B14F-4D97-AF65-F5344CB8AC3E}">
        <p14:creationId xmlns:p14="http://schemas.microsoft.com/office/powerpoint/2010/main" val="3356405246"/>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438" userDrawn="1">
          <p15:clr>
            <a:srgbClr val="FBAE40"/>
          </p15:clr>
        </p15:guide>
        <p15:guide id="3" pos="3840" userDrawn="1">
          <p15:clr>
            <a:srgbClr val="FBAE40"/>
          </p15:clr>
        </p15:guide>
        <p15:guide id="4" orient="horz" pos="12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eldia Blauw">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userDrawn="1">
            <p:ph type="ctrTitle"/>
          </p:nvPr>
        </p:nvSpPr>
        <p:spPr>
          <a:xfrm>
            <a:off x="575296" y="3547861"/>
            <a:ext cx="5520705" cy="2402535"/>
          </a:xfrm>
          <a:solidFill>
            <a:schemeClr val="accent1"/>
          </a:solidFill>
        </p:spPr>
        <p:txBody>
          <a:bodyPr wrap="square" lIns="180000" tIns="216000" rIns="180000" bIns="144000">
            <a:spAutoFit/>
          </a:bodyPr>
          <a:lstStyle>
            <a:lvl1pPr algn="l">
              <a:lnSpc>
                <a:spcPts val="5333"/>
              </a:lnSpc>
              <a:defRPr sz="5333" kern="0" cap="all" baseline="0">
                <a:solidFill>
                  <a:schemeClr val="bg1"/>
                </a:solidFill>
              </a:defRPr>
            </a:lvl1pPr>
          </a:lstStyle>
          <a:p>
            <a:r>
              <a:rPr lang="en-US"/>
              <a:t>Click to edit Master title style</a:t>
            </a:r>
            <a:endParaRPr lang="nl-BE" dirty="0"/>
          </a:p>
        </p:txBody>
      </p:sp>
      <p:sp>
        <p:nvSpPr>
          <p:cNvPr id="3" name="Ondertitel 2"/>
          <p:cNvSpPr>
            <a:spLocks noGrp="1"/>
          </p:cNvSpPr>
          <p:nvPr userDrawn="1">
            <p:ph type="subTitle" idx="1" hasCustomPrompt="1"/>
          </p:nvPr>
        </p:nvSpPr>
        <p:spPr>
          <a:xfrm>
            <a:off x="575734" y="5424679"/>
            <a:ext cx="5040644" cy="391628"/>
          </a:xfrm>
          <a:solidFill>
            <a:schemeClr val="bg1"/>
          </a:solidFill>
        </p:spPr>
        <p:txBody>
          <a:bodyPr wrap="square" lIns="180000" tIns="72000" rIns="180000" bIns="72000" anchor="ctr" anchorCtr="0">
            <a:spAutoFit/>
          </a:bodyPr>
          <a:lstStyle>
            <a:lvl1pPr marL="0" indent="0" algn="l">
              <a:lnSpc>
                <a:spcPct val="100000"/>
              </a:lnSpc>
              <a:spcBef>
                <a:spcPts val="0"/>
              </a:spcBef>
              <a:buNone/>
              <a:defRPr sz="16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subtitle </a:t>
            </a:r>
            <a:endParaRPr lang="nl-BE" dirty="0"/>
          </a:p>
        </p:txBody>
      </p:sp>
      <p:sp>
        <p:nvSpPr>
          <p:cNvPr id="13" name="Slide Number Placeholder 12"/>
          <p:cNvSpPr>
            <a:spLocks noGrp="1"/>
          </p:cNvSpPr>
          <p:nvPr>
            <p:ph type="sldNum" sz="quarter" idx="17"/>
          </p:nvPr>
        </p:nvSpPr>
        <p:spPr/>
        <p:txBody>
          <a:bodyPr/>
          <a:lstStyle/>
          <a:p>
            <a:fld id="{5BC19279-DFCC-452D-946A-D5121146A4E4}" type="slidenum">
              <a:rPr lang="en-US" smtClean="0"/>
              <a:pPr/>
              <a:t>‹Nr.›</a:t>
            </a:fld>
            <a:endParaRPr lang="en-US"/>
          </a:p>
        </p:txBody>
      </p:sp>
    </p:spTree>
    <p:extLst>
      <p:ext uri="{BB962C8B-B14F-4D97-AF65-F5344CB8AC3E}">
        <p14:creationId xmlns:p14="http://schemas.microsoft.com/office/powerpoint/2010/main" val="935914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nhoud van twee Blauw">
    <p:spTree>
      <p:nvGrpSpPr>
        <p:cNvPr id="1" name=""/>
        <p:cNvGrpSpPr/>
        <p:nvPr/>
      </p:nvGrpSpPr>
      <p:grpSpPr>
        <a:xfrm>
          <a:off x="0" y="0"/>
          <a:ext cx="0" cy="0"/>
          <a:chOff x="0" y="0"/>
          <a:chExt cx="0" cy="0"/>
        </a:xfrm>
      </p:grpSpPr>
      <p:sp>
        <p:nvSpPr>
          <p:cNvPr id="3" name="Tijdelijke aanduiding voor inhoud 2"/>
          <p:cNvSpPr>
            <a:spLocks noGrp="1"/>
          </p:cNvSpPr>
          <p:nvPr>
            <p:ph sz="half" idx="1"/>
          </p:nvPr>
        </p:nvSpPr>
        <p:spPr>
          <a:xfrm>
            <a:off x="575294" y="1508755"/>
            <a:ext cx="5280675" cy="4560583"/>
          </a:xfrm>
          <a:solidFill>
            <a:schemeClr val="bg1"/>
          </a:solidFill>
        </p:spPr>
        <p:txBody>
          <a:bodyPr>
            <a:noAutofit/>
          </a:bodyPr>
          <a:lstStyle>
            <a:lvl1pPr>
              <a:defRPr sz="2400"/>
            </a:lvl1pPr>
            <a:lvl2pPr marL="241294" indent="-241294">
              <a:buFont typeface="Wingdings" panose="05000000000000000000" pitchFamily="2" charset="2"/>
              <a:buChar char="§"/>
              <a:defRPr sz="2133"/>
            </a:lvl2pPr>
            <a:lvl3pPr marL="359824" indent="-234945">
              <a:buFont typeface="Wingdings" panose="05000000000000000000" pitchFamily="2" charset="2"/>
              <a:buChar char="§"/>
              <a:defRPr sz="1867"/>
            </a:lvl3pPr>
            <a:lvl4pPr marL="476239" indent="-239178">
              <a:buFont typeface="Wingdings" panose="05000000000000000000" pitchFamily="2" charset="2"/>
              <a:buChar char="§"/>
              <a:defRPr sz="1600"/>
            </a:lvl4pPr>
            <a:lvl5pPr marL="592652" indent="-232828">
              <a:buFont typeface="Wingdings" panose="05000000000000000000" pitchFamily="2" charset="2"/>
              <a:buChar char="§"/>
              <a:defRPr sz="1467"/>
            </a:lvl5pPr>
            <a:lvl6pPr>
              <a:defRPr sz="2400"/>
            </a:lvl6pPr>
            <a:lvl7pPr>
              <a:defRPr sz="2400"/>
            </a:lvl7pPr>
            <a:lvl8pPr>
              <a:defRPr sz="2400"/>
            </a:lvl8pPr>
            <a:lvl9pPr>
              <a:defRPr sz="2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10" name="Tijdelijke aanduiding voor tekst 19"/>
          <p:cNvSpPr>
            <a:spLocks noGrp="1"/>
          </p:cNvSpPr>
          <p:nvPr>
            <p:ph type="body" sz="quarter" idx="15" hasCustomPrompt="1"/>
          </p:nvPr>
        </p:nvSpPr>
        <p:spPr>
          <a:xfrm>
            <a:off x="575295" y="1"/>
            <a:ext cx="2400732" cy="665241"/>
          </a:xfrm>
          <a:solidFill>
            <a:schemeClr val="accent1"/>
          </a:solidFill>
        </p:spPr>
        <p:txBody>
          <a:bodyPr lIns="108000" tIns="79200" rIns="108000" bIns="50400" anchor="ctr" anchorCtr="0">
            <a:noAutofit/>
          </a:bodyPr>
          <a:lstStyle>
            <a:lvl1pPr>
              <a:lnSpc>
                <a:spcPts val="2133"/>
              </a:lnSpc>
              <a:defRPr sz="2133" cap="all" baseline="0">
                <a:solidFill>
                  <a:schemeClr val="bg1"/>
                </a:solidFill>
              </a:defRPr>
            </a:lvl1pPr>
          </a:lstStyle>
          <a:p>
            <a:pPr lvl="0"/>
            <a:r>
              <a:rPr lang="nl-NL" dirty="0"/>
              <a:t>Onderwerp dia</a:t>
            </a:r>
          </a:p>
        </p:txBody>
      </p:sp>
      <p:sp>
        <p:nvSpPr>
          <p:cNvPr id="11" name="Titel 1"/>
          <p:cNvSpPr>
            <a:spLocks noGrp="1"/>
          </p:cNvSpPr>
          <p:nvPr>
            <p:ph type="title"/>
          </p:nvPr>
        </p:nvSpPr>
        <p:spPr>
          <a:xfrm>
            <a:off x="575734" y="1023098"/>
            <a:ext cx="11040533" cy="485657"/>
          </a:xfrm>
          <a:solidFill>
            <a:schemeClr val="accent1"/>
          </a:solidFill>
        </p:spPr>
        <p:txBody>
          <a:bodyPr lIns="108000" tIns="43200" rIns="108000" bIns="43200"/>
          <a:lstStyle>
            <a:lvl1pPr algn="l">
              <a:defRPr sz="2400">
                <a:solidFill>
                  <a:schemeClr val="bg1"/>
                </a:solidFill>
              </a:defRPr>
            </a:lvl1pPr>
          </a:lstStyle>
          <a:p>
            <a:r>
              <a:rPr lang="en-US"/>
              <a:t>Click to edit Master title style</a:t>
            </a:r>
            <a:endParaRPr lang="nl-BE" dirty="0"/>
          </a:p>
        </p:txBody>
      </p:sp>
      <p:sp>
        <p:nvSpPr>
          <p:cNvPr id="14" name="Slide Number Placeholder 13"/>
          <p:cNvSpPr>
            <a:spLocks noGrp="1"/>
          </p:cNvSpPr>
          <p:nvPr>
            <p:ph type="sldNum" sz="quarter" idx="18"/>
          </p:nvPr>
        </p:nvSpPr>
        <p:spPr/>
        <p:txBody>
          <a:bodyPr/>
          <a:lstStyle>
            <a:lvl1pPr>
              <a:defRPr>
                <a:solidFill>
                  <a:schemeClr val="tx2"/>
                </a:solidFill>
              </a:defRPr>
            </a:lvl1pPr>
          </a:lstStyle>
          <a:p>
            <a:fld id="{5BC19279-DFCC-452D-946A-D5121146A4E4}" type="slidenum">
              <a:rPr lang="en-US" smtClean="0"/>
              <a:pPr/>
              <a:t>‹Nr.›</a:t>
            </a:fld>
            <a:endParaRPr lang="en-US"/>
          </a:p>
        </p:txBody>
      </p:sp>
      <p:sp>
        <p:nvSpPr>
          <p:cNvPr id="18" name="Tijdelijke aanduiding voor inhoud 2"/>
          <p:cNvSpPr>
            <a:spLocks noGrp="1"/>
          </p:cNvSpPr>
          <p:nvPr>
            <p:ph sz="half" idx="19"/>
          </p:nvPr>
        </p:nvSpPr>
        <p:spPr>
          <a:xfrm>
            <a:off x="6326156" y="1508787"/>
            <a:ext cx="5280675" cy="4560583"/>
          </a:xfrm>
          <a:solidFill>
            <a:schemeClr val="bg1"/>
          </a:solidFill>
        </p:spPr>
        <p:txBody>
          <a:bodyPr>
            <a:noAutofit/>
          </a:bodyPr>
          <a:lstStyle>
            <a:lvl1pPr>
              <a:defRPr sz="2400"/>
            </a:lvl1pPr>
            <a:lvl2pPr marL="241294" indent="-241294">
              <a:buFont typeface="Wingdings" panose="05000000000000000000" pitchFamily="2" charset="2"/>
              <a:buChar char="§"/>
              <a:defRPr sz="2133"/>
            </a:lvl2pPr>
            <a:lvl3pPr marL="359824" indent="-234945">
              <a:buFont typeface="Wingdings" panose="05000000000000000000" pitchFamily="2" charset="2"/>
              <a:buChar char="§"/>
              <a:defRPr sz="1867"/>
            </a:lvl3pPr>
            <a:lvl4pPr marL="476239" indent="-239178">
              <a:buFont typeface="Wingdings" panose="05000000000000000000" pitchFamily="2" charset="2"/>
              <a:buChar char="§"/>
              <a:defRPr sz="1600"/>
            </a:lvl4pPr>
            <a:lvl5pPr marL="592652" indent="-232828">
              <a:buFont typeface="Wingdings" panose="05000000000000000000" pitchFamily="2" charset="2"/>
              <a:buChar char="§"/>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Tree>
    <p:extLst>
      <p:ext uri="{BB962C8B-B14F-4D97-AF65-F5344CB8AC3E}">
        <p14:creationId xmlns:p14="http://schemas.microsoft.com/office/powerpoint/2010/main" val="38018491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el en object Blauw">
    <p:spTree>
      <p:nvGrpSpPr>
        <p:cNvPr id="1" name=""/>
        <p:cNvGrpSpPr/>
        <p:nvPr/>
      </p:nvGrpSpPr>
      <p:grpSpPr>
        <a:xfrm>
          <a:off x="0" y="0"/>
          <a:ext cx="0" cy="0"/>
          <a:chOff x="0" y="0"/>
          <a:chExt cx="0" cy="0"/>
        </a:xfrm>
      </p:grpSpPr>
      <p:sp>
        <p:nvSpPr>
          <p:cNvPr id="10" name="Tijdelijke aanduiding voor tekst 19"/>
          <p:cNvSpPr>
            <a:spLocks noGrp="1"/>
          </p:cNvSpPr>
          <p:nvPr>
            <p:ph type="body" sz="quarter" idx="15" hasCustomPrompt="1"/>
          </p:nvPr>
        </p:nvSpPr>
        <p:spPr>
          <a:xfrm>
            <a:off x="575734" y="6214"/>
            <a:ext cx="2400732" cy="665241"/>
          </a:xfrm>
          <a:solidFill>
            <a:schemeClr val="accent1"/>
          </a:solidFill>
        </p:spPr>
        <p:txBody>
          <a:bodyPr lIns="108000" tIns="79200" rIns="108000" bIns="50400" anchor="ctr" anchorCtr="0">
            <a:noAutofit/>
          </a:bodyPr>
          <a:lstStyle>
            <a:lvl1pPr>
              <a:lnSpc>
                <a:spcPts val="2133"/>
              </a:lnSpc>
              <a:defRPr sz="2133" cap="all" baseline="0">
                <a:solidFill>
                  <a:schemeClr val="bg1"/>
                </a:solidFill>
              </a:defRPr>
            </a:lvl1pPr>
          </a:lstStyle>
          <a:p>
            <a:pPr lvl="0"/>
            <a:r>
              <a:rPr lang="nl-NL" dirty="0"/>
              <a:t>Onderwerp dia</a:t>
            </a:r>
          </a:p>
        </p:txBody>
      </p:sp>
      <p:sp>
        <p:nvSpPr>
          <p:cNvPr id="11" name="Titel 1"/>
          <p:cNvSpPr>
            <a:spLocks noGrp="1"/>
          </p:cNvSpPr>
          <p:nvPr>
            <p:ph type="title"/>
          </p:nvPr>
        </p:nvSpPr>
        <p:spPr>
          <a:xfrm>
            <a:off x="575734" y="1028694"/>
            <a:ext cx="11040972" cy="485657"/>
          </a:xfrm>
          <a:solidFill>
            <a:schemeClr val="accent1"/>
          </a:solidFill>
        </p:spPr>
        <p:txBody>
          <a:bodyPr lIns="108000" tIns="43200" rIns="108000" bIns="43200"/>
          <a:lstStyle>
            <a:lvl1pPr algn="l">
              <a:defRPr sz="2400">
                <a:solidFill>
                  <a:schemeClr val="bg1"/>
                </a:solidFill>
              </a:defRPr>
            </a:lvl1pPr>
          </a:lstStyle>
          <a:p>
            <a:r>
              <a:rPr lang="en-US"/>
              <a:t>Click to edit Master title style</a:t>
            </a:r>
            <a:endParaRPr lang="nl-BE" dirty="0"/>
          </a:p>
        </p:txBody>
      </p:sp>
      <p:sp>
        <p:nvSpPr>
          <p:cNvPr id="13" name="Slide Number Placeholder 12"/>
          <p:cNvSpPr>
            <a:spLocks noGrp="1"/>
          </p:cNvSpPr>
          <p:nvPr>
            <p:ph type="sldNum" sz="quarter" idx="18"/>
          </p:nvPr>
        </p:nvSpPr>
        <p:spPr/>
        <p:txBody>
          <a:bodyPr/>
          <a:lstStyle>
            <a:lvl1pPr>
              <a:defRPr>
                <a:solidFill>
                  <a:schemeClr val="tx2"/>
                </a:solidFill>
              </a:defRPr>
            </a:lvl1pPr>
          </a:lstStyle>
          <a:p>
            <a:fld id="{5BC19279-DFCC-452D-946A-D5121146A4E4}" type="slidenum">
              <a:rPr lang="en-US" smtClean="0"/>
              <a:pPr/>
              <a:t>‹Nr.›</a:t>
            </a:fld>
            <a:endParaRPr lang="en-US"/>
          </a:p>
        </p:txBody>
      </p:sp>
      <p:sp>
        <p:nvSpPr>
          <p:cNvPr id="6" name="Content Placeholder 5"/>
          <p:cNvSpPr>
            <a:spLocks noGrp="1"/>
          </p:cNvSpPr>
          <p:nvPr>
            <p:ph sz="quarter" idx="19"/>
          </p:nvPr>
        </p:nvSpPr>
        <p:spPr>
          <a:xfrm>
            <a:off x="527382" y="1604433"/>
            <a:ext cx="11137569" cy="4608876"/>
          </a:xfrm>
        </p:spPr>
        <p:txBody>
          <a:bodyPr/>
          <a:lstStyle>
            <a:lvl1pPr marL="228594" indent="-228594">
              <a:buFont typeface="Wingdings" panose="05000000000000000000" pitchFamily="2" charset="2"/>
              <a:buChar char="§"/>
              <a:defRPr sz="2400"/>
            </a:lvl1pPr>
            <a:lvl2pPr marL="480472" indent="-245527">
              <a:buFont typeface="Wingdings" panose="05000000000000000000" pitchFamily="2" charset="2"/>
              <a:buChar char="§"/>
              <a:defRPr sz="2133"/>
            </a:lvl2pPr>
            <a:lvl3pPr marL="715415" indent="-237061">
              <a:buFont typeface="Wingdings" panose="05000000000000000000" pitchFamily="2" charset="2"/>
              <a:buChar char="§"/>
              <a:defRPr sz="1867"/>
            </a:lvl3pPr>
            <a:lvl4pPr marL="958827" indent="-249760">
              <a:buFont typeface="Wingdings" panose="05000000000000000000" pitchFamily="2" charset="2"/>
              <a:buChar char="§"/>
              <a:defRPr sz="1600"/>
            </a:lvl4pPr>
            <a:lvl5pPr marL="480472" indent="-120648">
              <a:buFont typeface="Wingdings" panose="05000000000000000000" pitchFamily="2" charset="2"/>
              <a:buChar char="§"/>
              <a:defRPr sz="1867"/>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44252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Bild">
    <p:bg>
      <p:bgPr>
        <a:solidFill>
          <a:schemeClr val="bg2"/>
        </a:solidFill>
        <a:effectLst/>
      </p:bgPr>
    </p:bg>
    <p:spTree>
      <p:nvGrpSpPr>
        <p:cNvPr id="1" name=""/>
        <p:cNvGrpSpPr/>
        <p:nvPr/>
      </p:nvGrpSpPr>
      <p:grpSpPr>
        <a:xfrm>
          <a:off x="0" y="0"/>
          <a:ext cx="0" cy="0"/>
          <a:chOff x="0" y="0"/>
          <a:chExt cx="0" cy="0"/>
        </a:xfrm>
      </p:grpSpPr>
      <p:sp>
        <p:nvSpPr>
          <p:cNvPr id="4" name="Bildplatzhalter">
            <a:extLst>
              <a:ext uri="{FF2B5EF4-FFF2-40B4-BE49-F238E27FC236}">
                <a16:creationId xmlns:a16="http://schemas.microsoft.com/office/drawing/2014/main" id="{ED3CDC4F-05B1-B76F-5EA7-189E7169CC46}"/>
              </a:ext>
              <a:ext uri="{C183D7F6-B498-43B3-948B-1728B52AA6E4}">
                <adec:decorative xmlns:adec="http://schemas.microsoft.com/office/drawing/2017/decorative" val="1"/>
              </a:ext>
            </a:extLst>
          </p:cNvPr>
          <p:cNvSpPr>
            <a:spLocks noGrp="1"/>
          </p:cNvSpPr>
          <p:nvPr>
            <p:ph type="pic" idx="11" hasCustomPrompt="1"/>
          </p:nvPr>
        </p:nvSpPr>
        <p:spPr bwMode="gray">
          <a:xfrm>
            <a:off x="0" y="0"/>
            <a:ext cx="5880100" cy="6858000"/>
          </a:xfrm>
          <a:prstGeom prst="rect">
            <a:avLst/>
          </a:prstGeom>
          <a:solidFill>
            <a:srgbClr val="E4E7E9"/>
          </a:solidFill>
          <a:ln w="50800">
            <a:solidFill>
              <a:schemeClr val="bg1"/>
            </a:solidFill>
          </a:ln>
          <a:effectLst>
            <a:outerShdw blurRad="254000" dist="107763" dir="2699994" algn="tl">
              <a:prstClr val="black">
                <a:alpha val="40000"/>
              </a:prstClr>
            </a:outerShdw>
          </a:effectLst>
        </p:spPr>
        <p:txBody>
          <a:bodyPr lIns="288000" tIns="0" rIns="288000" bIns="648000" anchor="ctr" anchorCtr="0"/>
          <a:lstStyle>
            <a:lvl1pPr marL="0" indent="0" algn="ctr">
              <a:spcBef>
                <a:spcPts val="0"/>
              </a:spcBef>
              <a:spcAft>
                <a:spcPts val="0"/>
              </a:spcAft>
              <a:buNone/>
              <a:defRPr sz="1200" b="0">
                <a:solidFill>
                  <a:schemeClr val="tx1"/>
                </a:solidFill>
                <a:latin typeface="+mn-lt"/>
              </a:defRPr>
            </a:lvl1pPr>
            <a:lvl2pPr marL="0" indent="0" algn="ctr">
              <a:spcBef>
                <a:spcPts val="0"/>
              </a:spcBef>
              <a:spcAft>
                <a:spcPts val="0"/>
              </a:spcAft>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Bild durch Klick auf das Icon einfügen.</a:t>
            </a:r>
          </a:p>
        </p:txBody>
      </p:sp>
      <p:sp>
        <p:nvSpPr>
          <p:cNvPr id="2" name="Titel">
            <a:extLst>
              <a:ext uri="{FF2B5EF4-FFF2-40B4-BE49-F238E27FC236}">
                <a16:creationId xmlns:a16="http://schemas.microsoft.com/office/drawing/2014/main" id="{D1BDE9CD-498E-8C0C-DD46-31832628F30D}"/>
              </a:ext>
            </a:extLst>
          </p:cNvPr>
          <p:cNvSpPr>
            <a:spLocks noGrp="1"/>
          </p:cNvSpPr>
          <p:nvPr>
            <p:ph type="ctrTitle" hasCustomPrompt="1"/>
          </p:nvPr>
        </p:nvSpPr>
        <p:spPr bwMode="invGray">
          <a:xfrm>
            <a:off x="6528000" y="2709000"/>
            <a:ext cx="4967326" cy="1440000"/>
          </a:xfrm>
        </p:spPr>
        <p:txBody>
          <a:bodyPr anchor="ctr">
            <a:noAutofit/>
          </a:bodyPr>
          <a:lstStyle>
            <a:lvl1pPr algn="r">
              <a:defRPr sz="3200" baseline="0">
                <a:solidFill>
                  <a:schemeClr val="bg1"/>
                </a:solidFill>
              </a:defRPr>
            </a:lvl1pPr>
          </a:lstStyle>
          <a:p>
            <a:r>
              <a:rPr lang="de-DE" dirty="0"/>
              <a:t>Titel der Präsentation</a:t>
            </a:r>
          </a:p>
        </p:txBody>
      </p:sp>
      <p:sp>
        <p:nvSpPr>
          <p:cNvPr id="3" name="Untertitel">
            <a:extLst>
              <a:ext uri="{FF2B5EF4-FFF2-40B4-BE49-F238E27FC236}">
                <a16:creationId xmlns:a16="http://schemas.microsoft.com/office/drawing/2014/main" id="{6BCC98A8-5053-B10A-35A9-DD68B5FBADC7}"/>
              </a:ext>
            </a:extLst>
          </p:cNvPr>
          <p:cNvSpPr>
            <a:spLocks noGrp="1"/>
          </p:cNvSpPr>
          <p:nvPr>
            <p:ph type="subTitle" idx="1" hasCustomPrompt="1"/>
          </p:nvPr>
        </p:nvSpPr>
        <p:spPr bwMode="gray">
          <a:xfrm>
            <a:off x="6528000" y="4293000"/>
            <a:ext cx="4967326" cy="720000"/>
          </a:xfrm>
          <a:prstGeom prst="rect">
            <a:avLst/>
          </a:prstGeom>
        </p:spPr>
        <p:txBody>
          <a:bodyPr anchor="ctr">
            <a:noAutofit/>
          </a:bodyPr>
          <a:lstStyle>
            <a:lvl1pPr marL="0" indent="0" algn="r">
              <a:spcBef>
                <a:spcPts val="0"/>
              </a:spcBef>
              <a:spcAft>
                <a:spcPts val="0"/>
              </a:spcAft>
              <a:buNone/>
              <a:defRPr sz="20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lgn="l">
              <a:spcBef>
                <a:spcPts val="0"/>
              </a:spcBef>
              <a:spcAft>
                <a:spcPts val="0"/>
              </a:spcAft>
              <a:buNone/>
              <a:defRPr sz="2000" b="0">
                <a:solidFill>
                  <a:schemeClr val="tx1"/>
                </a:solidFill>
                <a:latin typeface="+mn-lt"/>
              </a:defRPr>
            </a:lvl2pPr>
            <a:lvl3pPr marL="0" indent="0" algn="l">
              <a:spcBef>
                <a:spcPts val="0"/>
              </a:spcBef>
              <a:spcAft>
                <a:spcPts val="0"/>
              </a:spcAft>
              <a:buNone/>
              <a:defRPr sz="2000" b="0">
                <a:solidFill>
                  <a:schemeClr val="tx1"/>
                </a:solidFill>
                <a:latin typeface="+mn-lt"/>
              </a:defRPr>
            </a:lvl3pPr>
            <a:lvl4pPr marL="0" indent="0" algn="l">
              <a:spcBef>
                <a:spcPts val="0"/>
              </a:spcBef>
              <a:spcAft>
                <a:spcPts val="0"/>
              </a:spcAft>
              <a:buNone/>
              <a:defRPr sz="2000" b="0">
                <a:solidFill>
                  <a:schemeClr val="tx1"/>
                </a:solidFill>
                <a:latin typeface="+mn-lt"/>
              </a:defRPr>
            </a:lvl4pPr>
            <a:lvl5pPr marL="0" indent="0" algn="l">
              <a:spcBef>
                <a:spcPts val="0"/>
              </a:spcBef>
              <a:spcAft>
                <a:spcPts val="0"/>
              </a:spcAft>
              <a:buNone/>
              <a:defRPr sz="2000" b="0">
                <a:solidFill>
                  <a:schemeClr val="tx1"/>
                </a:solidFill>
                <a:latin typeface="+mn-lt"/>
              </a:defRPr>
            </a:lvl5pPr>
            <a:lvl6pPr marL="0" indent="0" algn="l">
              <a:spcBef>
                <a:spcPts val="0"/>
              </a:spcBef>
              <a:spcAft>
                <a:spcPts val="0"/>
              </a:spcAft>
              <a:buNone/>
              <a:defRPr sz="2000" b="0">
                <a:solidFill>
                  <a:schemeClr val="tx1"/>
                </a:solidFill>
                <a:latin typeface="+mn-lt"/>
              </a:defRPr>
            </a:lvl6pPr>
            <a:lvl7pPr marL="0" indent="0" algn="l">
              <a:spcBef>
                <a:spcPts val="0"/>
              </a:spcBef>
              <a:spcAft>
                <a:spcPts val="0"/>
              </a:spcAft>
              <a:buNone/>
              <a:defRPr sz="2000" b="0">
                <a:solidFill>
                  <a:schemeClr val="tx1"/>
                </a:solidFill>
                <a:latin typeface="+mn-lt"/>
              </a:defRPr>
            </a:lvl7pPr>
            <a:lvl8pPr marL="0" indent="0" algn="l">
              <a:spcBef>
                <a:spcPts val="0"/>
              </a:spcBef>
              <a:spcAft>
                <a:spcPts val="0"/>
              </a:spcAft>
              <a:buNone/>
              <a:defRPr sz="2000" b="0">
                <a:solidFill>
                  <a:schemeClr val="tx1"/>
                </a:solidFill>
                <a:latin typeface="+mn-lt"/>
              </a:defRPr>
            </a:lvl8pPr>
            <a:lvl9pPr marL="0" indent="0" algn="l">
              <a:spcBef>
                <a:spcPts val="0"/>
              </a:spcBef>
              <a:spcAft>
                <a:spcPts val="0"/>
              </a:spcAft>
              <a:buNone/>
              <a:defRPr sz="2000" b="0">
                <a:solidFill>
                  <a:schemeClr val="tx1"/>
                </a:solidFill>
                <a:latin typeface="+mn-lt"/>
              </a:defRPr>
            </a:lvl9pPr>
          </a:lstStyle>
          <a:p>
            <a:pPr lvl="0"/>
            <a:r>
              <a:rPr lang="de-DE" dirty="0"/>
              <a:t>Untertitel der Präsentation</a:t>
            </a:r>
          </a:p>
        </p:txBody>
      </p:sp>
      <p:sp>
        <p:nvSpPr>
          <p:cNvPr id="15" name="Textplatzhalter">
            <a:extLst>
              <a:ext uri="{FF2B5EF4-FFF2-40B4-BE49-F238E27FC236}">
                <a16:creationId xmlns:a16="http://schemas.microsoft.com/office/drawing/2014/main" id="{888E75FC-8DAA-C7C9-155B-D6FCAFE49437}"/>
              </a:ext>
            </a:extLst>
          </p:cNvPr>
          <p:cNvSpPr>
            <a:spLocks noGrp="1"/>
          </p:cNvSpPr>
          <p:nvPr>
            <p:ph type="body" sz="quarter" idx="10" hasCustomPrompt="1"/>
          </p:nvPr>
        </p:nvSpPr>
        <p:spPr bwMode="gray">
          <a:xfrm>
            <a:off x="6528674" y="6021000"/>
            <a:ext cx="4967326" cy="288000"/>
          </a:xfrm>
          <a:prstGeom prst="rect">
            <a:avLst/>
          </a:prstGeom>
        </p:spPr>
        <p:txBody>
          <a:bodyPr>
            <a:noAutofit/>
          </a:bodyPr>
          <a:lstStyle>
            <a:lvl1pPr marL="0" indent="0" algn="r">
              <a:spcBef>
                <a:spcPts val="0"/>
              </a:spcBef>
              <a:spcAft>
                <a:spcPts val="0"/>
              </a:spcAft>
              <a:buFontTx/>
              <a:buNone/>
              <a:defRPr sz="1600" b="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0" indent="0">
              <a:spcBef>
                <a:spcPts val="0"/>
              </a:spcBef>
              <a:spcAft>
                <a:spcPts val="0"/>
              </a:spcAft>
              <a:buFontTx/>
              <a:buNone/>
              <a:defRPr sz="1600" b="0">
                <a:solidFill>
                  <a:schemeClr val="tx1"/>
                </a:solidFill>
                <a:latin typeface="+mn-lt"/>
              </a:defRPr>
            </a:lvl2pPr>
            <a:lvl3pPr marL="0" indent="0">
              <a:spcBef>
                <a:spcPts val="0"/>
              </a:spcBef>
              <a:spcAft>
                <a:spcPts val="0"/>
              </a:spcAft>
              <a:buFontTx/>
              <a:buNone/>
              <a:defRPr sz="1600" b="0">
                <a:solidFill>
                  <a:schemeClr val="tx1"/>
                </a:solidFill>
                <a:latin typeface="+mn-lt"/>
              </a:defRPr>
            </a:lvl3pPr>
            <a:lvl4pPr marL="0" indent="0">
              <a:spcBef>
                <a:spcPts val="0"/>
              </a:spcBef>
              <a:spcAft>
                <a:spcPts val="0"/>
              </a:spcAft>
              <a:buFontTx/>
              <a:buNone/>
              <a:defRPr sz="1600" b="0">
                <a:solidFill>
                  <a:schemeClr val="tx1"/>
                </a:solidFill>
                <a:latin typeface="+mn-lt"/>
              </a:defRPr>
            </a:lvl4pPr>
            <a:lvl5pPr marL="0" indent="0">
              <a:spcBef>
                <a:spcPts val="0"/>
              </a:spcBef>
              <a:spcAft>
                <a:spcPts val="0"/>
              </a:spcAft>
              <a:buFontTx/>
              <a:buNone/>
              <a:defRPr sz="1600" b="0">
                <a:solidFill>
                  <a:schemeClr val="tx1"/>
                </a:solidFill>
                <a:latin typeface="+mn-lt"/>
              </a:defRPr>
            </a:lvl5pPr>
            <a:lvl6pPr marL="0" indent="0">
              <a:spcBef>
                <a:spcPts val="0"/>
              </a:spcBef>
              <a:spcAft>
                <a:spcPts val="0"/>
              </a:spcAft>
              <a:buFontTx/>
              <a:buNone/>
              <a:defRPr sz="1600" b="0">
                <a:solidFill>
                  <a:schemeClr val="tx1"/>
                </a:solidFill>
                <a:latin typeface="+mn-lt"/>
              </a:defRPr>
            </a:lvl6pPr>
            <a:lvl7pPr marL="0" indent="0">
              <a:spcBef>
                <a:spcPts val="0"/>
              </a:spcBef>
              <a:spcAft>
                <a:spcPts val="0"/>
              </a:spcAft>
              <a:buFontTx/>
              <a:buNone/>
              <a:defRPr sz="1600" b="0">
                <a:solidFill>
                  <a:schemeClr val="tx1"/>
                </a:solidFill>
                <a:latin typeface="+mn-lt"/>
              </a:defRPr>
            </a:lvl7pPr>
            <a:lvl8pPr marL="0" indent="0">
              <a:spcBef>
                <a:spcPts val="0"/>
              </a:spcBef>
              <a:spcAft>
                <a:spcPts val="0"/>
              </a:spcAft>
              <a:buFontTx/>
              <a:buNone/>
              <a:defRPr sz="1600" b="0">
                <a:solidFill>
                  <a:schemeClr val="tx1"/>
                </a:solidFill>
                <a:latin typeface="+mn-lt"/>
              </a:defRPr>
            </a:lvl8pPr>
            <a:lvl9pPr marL="0" indent="0">
              <a:spcBef>
                <a:spcPts val="0"/>
              </a:spcBef>
              <a:spcAft>
                <a:spcPts val="0"/>
              </a:spcAft>
              <a:buFontTx/>
              <a:buNone/>
              <a:defRPr sz="1600" b="0">
                <a:solidFill>
                  <a:schemeClr val="tx1"/>
                </a:solidFill>
                <a:latin typeface="+mn-lt"/>
              </a:defRPr>
            </a:lvl9pPr>
          </a:lstStyle>
          <a:p>
            <a:pPr lvl="0"/>
            <a:r>
              <a:rPr lang="de-DE" dirty="0"/>
              <a:t>Kami Höferl</a:t>
            </a:r>
          </a:p>
        </p:txBody>
      </p:sp>
      <p:pic>
        <p:nvPicPr>
          <p:cNvPr id="7" name="Logo">
            <a:hlinkClick r:id="rId2"/>
            <a:extLst>
              <a:ext uri="{FF2B5EF4-FFF2-40B4-BE49-F238E27FC236}">
                <a16:creationId xmlns:a16="http://schemas.microsoft.com/office/drawing/2014/main" id="{DD57F011-932E-8635-AC0A-D3AEB599E34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gray">
          <a:xfrm>
            <a:off x="10344000" y="621001"/>
            <a:ext cx="1224000" cy="1548976"/>
          </a:xfrm>
          <a:prstGeom prst="rect">
            <a:avLst/>
          </a:prstGeom>
        </p:spPr>
      </p:pic>
    </p:spTree>
    <p:extLst>
      <p:ext uri="{BB962C8B-B14F-4D97-AF65-F5344CB8AC3E}">
        <p14:creationId xmlns:p14="http://schemas.microsoft.com/office/powerpoint/2010/main" val="2772534688"/>
      </p:ext>
    </p:extLst>
  </p:cSld>
  <p:clrMapOvr>
    <a:masterClrMapping/>
  </p:clrMapOvr>
  <p:extLst>
    <p:ext uri="{DCECCB84-F9BA-43D5-87BE-67443E8EF086}">
      <p15:sldGuideLst xmlns:p15="http://schemas.microsoft.com/office/powerpoint/2012/main">
        <p15:guide id="1" orient="horz" pos="2886" userDrawn="1">
          <p15:clr>
            <a:srgbClr val="FBAE40"/>
          </p15:clr>
        </p15:guide>
        <p15:guide id="2" pos="3976" userDrawn="1">
          <p15:clr>
            <a:srgbClr val="FBAE40"/>
          </p15:clr>
        </p15:guide>
        <p15:guide id="3" pos="7242" userDrawn="1">
          <p15:clr>
            <a:srgbClr val="FBAE40"/>
          </p15:clr>
        </p15:guide>
        <p15:guide id="4" orient="horz" pos="197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enner">
    <p:bg>
      <p:bgPr>
        <a:solidFill>
          <a:schemeClr val="bg2"/>
        </a:solidFill>
        <a:effectLst/>
      </p:bgPr>
    </p:bg>
    <p:spTree>
      <p:nvGrpSpPr>
        <p:cNvPr id="1" name=""/>
        <p:cNvGrpSpPr/>
        <p:nvPr/>
      </p:nvGrpSpPr>
      <p:grpSpPr>
        <a:xfrm>
          <a:off x="0" y="0"/>
          <a:ext cx="0" cy="0"/>
          <a:chOff x="0" y="0"/>
          <a:chExt cx="0" cy="0"/>
        </a:xfrm>
      </p:grpSpPr>
      <p:sp>
        <p:nvSpPr>
          <p:cNvPr id="12" name="Kapitelnummer">
            <a:extLst>
              <a:ext uri="{FF2B5EF4-FFF2-40B4-BE49-F238E27FC236}">
                <a16:creationId xmlns:a16="http://schemas.microsoft.com/office/drawing/2014/main" id="{77236AAD-C3D7-19B7-D74C-ED45ED69B362}"/>
              </a:ext>
            </a:extLst>
          </p:cNvPr>
          <p:cNvSpPr>
            <a:spLocks noGrp="1"/>
          </p:cNvSpPr>
          <p:nvPr>
            <p:ph type="body" sz="quarter" idx="10" hasCustomPrompt="1"/>
          </p:nvPr>
        </p:nvSpPr>
        <p:spPr bwMode="invGray">
          <a:xfrm>
            <a:off x="696000" y="3357000"/>
            <a:ext cx="2376000" cy="1152000"/>
          </a:xfrm>
          <a:prstGeom prst="rect">
            <a:avLst/>
          </a:prstGeom>
        </p:spPr>
        <p:txBody>
          <a:bodyPr anchor="ctr" anchorCtr="0"/>
          <a:lstStyle>
            <a:lvl1pPr marL="0" indent="0" algn="r">
              <a:lnSpc>
                <a:spcPct val="100000"/>
              </a:lnSpc>
              <a:spcBef>
                <a:spcPts val="0"/>
              </a:spcBef>
              <a:spcAft>
                <a:spcPts val="0"/>
              </a:spcAft>
              <a:buFontTx/>
              <a:buNone/>
              <a:defRPr sz="10000" b="1">
                <a:solidFill>
                  <a:schemeClr val="bg1"/>
                </a:solidFill>
                <a:latin typeface="+mj-lt"/>
              </a:defRPr>
            </a:lvl1pPr>
            <a:lvl2pPr marL="0" indent="0" algn="r">
              <a:lnSpc>
                <a:spcPct val="100000"/>
              </a:lnSpc>
              <a:spcBef>
                <a:spcPts val="0"/>
              </a:spcBef>
              <a:spcAft>
                <a:spcPts val="0"/>
              </a:spcAft>
              <a:buFontTx/>
              <a:buNone/>
              <a:defRPr sz="10000" b="1">
                <a:solidFill>
                  <a:schemeClr val="bg1"/>
                </a:solidFill>
                <a:latin typeface="+mj-lt"/>
              </a:defRPr>
            </a:lvl2pPr>
            <a:lvl3pPr marL="0" indent="0" algn="r">
              <a:lnSpc>
                <a:spcPct val="100000"/>
              </a:lnSpc>
              <a:spcBef>
                <a:spcPts val="0"/>
              </a:spcBef>
              <a:spcAft>
                <a:spcPts val="0"/>
              </a:spcAft>
              <a:buFontTx/>
              <a:buNone/>
              <a:defRPr sz="10000" b="1">
                <a:solidFill>
                  <a:schemeClr val="bg1"/>
                </a:solidFill>
                <a:latin typeface="+mj-lt"/>
              </a:defRPr>
            </a:lvl3pPr>
            <a:lvl4pPr marL="0" indent="0" algn="r">
              <a:lnSpc>
                <a:spcPct val="100000"/>
              </a:lnSpc>
              <a:spcBef>
                <a:spcPts val="0"/>
              </a:spcBef>
              <a:spcAft>
                <a:spcPts val="0"/>
              </a:spcAft>
              <a:buFontTx/>
              <a:buNone/>
              <a:defRPr sz="10000" b="1">
                <a:solidFill>
                  <a:schemeClr val="bg1"/>
                </a:solidFill>
                <a:latin typeface="+mj-lt"/>
              </a:defRPr>
            </a:lvl4pPr>
            <a:lvl5pPr marL="0" indent="0" algn="r">
              <a:lnSpc>
                <a:spcPct val="100000"/>
              </a:lnSpc>
              <a:spcBef>
                <a:spcPts val="0"/>
              </a:spcBef>
              <a:spcAft>
                <a:spcPts val="0"/>
              </a:spcAft>
              <a:buFontTx/>
              <a:buNone/>
              <a:defRPr sz="10000" b="1">
                <a:solidFill>
                  <a:schemeClr val="bg1"/>
                </a:solidFill>
                <a:latin typeface="+mj-lt"/>
              </a:defRPr>
            </a:lvl5pPr>
            <a:lvl6pPr marL="0" indent="0" algn="r">
              <a:lnSpc>
                <a:spcPct val="100000"/>
              </a:lnSpc>
              <a:spcBef>
                <a:spcPts val="0"/>
              </a:spcBef>
              <a:spcAft>
                <a:spcPts val="0"/>
              </a:spcAft>
              <a:buFontTx/>
              <a:buNone/>
              <a:defRPr sz="10000" b="1">
                <a:solidFill>
                  <a:schemeClr val="bg1"/>
                </a:solidFill>
                <a:latin typeface="+mj-lt"/>
              </a:defRPr>
            </a:lvl6pPr>
            <a:lvl7pPr marL="0" indent="0" algn="r">
              <a:lnSpc>
                <a:spcPct val="100000"/>
              </a:lnSpc>
              <a:spcBef>
                <a:spcPts val="0"/>
              </a:spcBef>
              <a:spcAft>
                <a:spcPts val="0"/>
              </a:spcAft>
              <a:buFontTx/>
              <a:buNone/>
              <a:defRPr sz="10000" b="1">
                <a:solidFill>
                  <a:schemeClr val="bg1"/>
                </a:solidFill>
                <a:latin typeface="+mj-lt"/>
              </a:defRPr>
            </a:lvl7pPr>
            <a:lvl8pPr marL="0" indent="0" algn="r">
              <a:lnSpc>
                <a:spcPct val="100000"/>
              </a:lnSpc>
              <a:spcBef>
                <a:spcPts val="0"/>
              </a:spcBef>
              <a:spcAft>
                <a:spcPts val="0"/>
              </a:spcAft>
              <a:buFontTx/>
              <a:buNone/>
              <a:defRPr sz="10000" b="1">
                <a:solidFill>
                  <a:schemeClr val="bg1"/>
                </a:solidFill>
                <a:latin typeface="+mj-lt"/>
              </a:defRPr>
            </a:lvl8pPr>
            <a:lvl9pPr marL="0" indent="0" algn="r">
              <a:lnSpc>
                <a:spcPct val="100000"/>
              </a:lnSpc>
              <a:spcBef>
                <a:spcPts val="0"/>
              </a:spcBef>
              <a:spcAft>
                <a:spcPts val="0"/>
              </a:spcAft>
              <a:buFontTx/>
              <a:buNone/>
              <a:defRPr sz="10000" b="1">
                <a:solidFill>
                  <a:schemeClr val="bg1"/>
                </a:solidFill>
                <a:latin typeface="+mj-lt"/>
              </a:defRPr>
            </a:lvl9pPr>
          </a:lstStyle>
          <a:p>
            <a:pPr lvl="0"/>
            <a:r>
              <a:rPr lang="de-DE" dirty="0"/>
              <a:t>XX</a:t>
            </a:r>
          </a:p>
        </p:txBody>
      </p:sp>
      <p:sp>
        <p:nvSpPr>
          <p:cNvPr id="2" name="Titel">
            <a:extLst>
              <a:ext uri="{FF2B5EF4-FFF2-40B4-BE49-F238E27FC236}">
                <a16:creationId xmlns:a16="http://schemas.microsoft.com/office/drawing/2014/main" id="{7437C5DC-0C5B-DB74-37B2-6FF9FCEF1A0D}"/>
              </a:ext>
            </a:extLst>
          </p:cNvPr>
          <p:cNvSpPr>
            <a:spLocks noGrp="1"/>
          </p:cNvSpPr>
          <p:nvPr>
            <p:ph type="title" hasCustomPrompt="1"/>
          </p:nvPr>
        </p:nvSpPr>
        <p:spPr bwMode="invGray">
          <a:xfrm>
            <a:off x="3504000" y="2709000"/>
            <a:ext cx="5184388" cy="1800000"/>
          </a:xfrm>
        </p:spPr>
        <p:txBody>
          <a:bodyPr anchor="b" anchorCtr="0"/>
          <a:lstStyle>
            <a:lvl1pPr>
              <a:defRPr sz="4000">
                <a:solidFill>
                  <a:schemeClr val="bg1"/>
                </a:solidFill>
              </a:defRPr>
            </a:lvl1pPr>
          </a:lstStyle>
          <a:p>
            <a:r>
              <a:rPr lang="de-DE" dirty="0"/>
              <a:t>Name des Kapitels</a:t>
            </a:r>
          </a:p>
        </p:txBody>
      </p:sp>
      <p:sp>
        <p:nvSpPr>
          <p:cNvPr id="3" name="Textplatzhalter">
            <a:extLst>
              <a:ext uri="{FF2B5EF4-FFF2-40B4-BE49-F238E27FC236}">
                <a16:creationId xmlns:a16="http://schemas.microsoft.com/office/drawing/2014/main" id="{55E385CE-2652-72AF-0FEC-689A81B82752}"/>
              </a:ext>
            </a:extLst>
          </p:cNvPr>
          <p:cNvSpPr>
            <a:spLocks noGrp="1"/>
          </p:cNvSpPr>
          <p:nvPr>
            <p:ph type="body" idx="1" hasCustomPrompt="1"/>
          </p:nvPr>
        </p:nvSpPr>
        <p:spPr bwMode="gray">
          <a:xfrm>
            <a:off x="3504000" y="4725001"/>
            <a:ext cx="5184388" cy="720000"/>
          </a:xfrm>
          <a:prstGeom prst="rect">
            <a:avLst/>
          </a:prstGeom>
        </p:spPr>
        <p:txBody>
          <a:bodyPr/>
          <a:lstStyle>
            <a:lvl1pPr marL="0" indent="0">
              <a:spcBef>
                <a:spcPts val="0"/>
              </a:spcBef>
              <a:spcAft>
                <a:spcPts val="0"/>
              </a:spcAft>
              <a:buNone/>
              <a:defRPr sz="2000" b="0">
                <a:solidFill>
                  <a:schemeClr val="tx1"/>
                </a:solidFill>
                <a:latin typeface="+mn-lt"/>
              </a:defRPr>
            </a:lvl1pPr>
            <a:lvl2pPr marL="0" indent="0">
              <a:spcBef>
                <a:spcPts val="0"/>
              </a:spcBef>
              <a:spcAft>
                <a:spcPts val="0"/>
              </a:spcAft>
              <a:buNone/>
              <a:defRPr sz="2000" b="0">
                <a:solidFill>
                  <a:schemeClr val="tx1"/>
                </a:solidFill>
                <a:latin typeface="+mn-lt"/>
              </a:defRPr>
            </a:lvl2pPr>
            <a:lvl3pPr marL="0" indent="0">
              <a:spcBef>
                <a:spcPts val="0"/>
              </a:spcBef>
              <a:spcAft>
                <a:spcPts val="0"/>
              </a:spcAft>
              <a:buNone/>
              <a:defRPr sz="2000" b="0">
                <a:solidFill>
                  <a:schemeClr val="tx1"/>
                </a:solidFill>
                <a:latin typeface="+mn-lt"/>
              </a:defRPr>
            </a:lvl3pPr>
            <a:lvl4pPr marL="0" indent="0">
              <a:spcBef>
                <a:spcPts val="0"/>
              </a:spcBef>
              <a:spcAft>
                <a:spcPts val="0"/>
              </a:spcAft>
              <a:buNone/>
              <a:defRPr sz="2000" b="0">
                <a:solidFill>
                  <a:schemeClr val="tx1"/>
                </a:solidFill>
                <a:latin typeface="+mn-lt"/>
              </a:defRPr>
            </a:lvl4pPr>
            <a:lvl5pPr marL="0" indent="0">
              <a:spcBef>
                <a:spcPts val="0"/>
              </a:spcBef>
              <a:spcAft>
                <a:spcPts val="0"/>
              </a:spcAft>
              <a:buNone/>
              <a:defRPr sz="2000" b="0">
                <a:solidFill>
                  <a:schemeClr val="tx1"/>
                </a:solidFill>
                <a:latin typeface="+mn-lt"/>
              </a:defRPr>
            </a:lvl5pPr>
            <a:lvl6pPr marL="0" indent="0">
              <a:spcBef>
                <a:spcPts val="0"/>
              </a:spcBef>
              <a:spcAft>
                <a:spcPts val="0"/>
              </a:spcAft>
              <a:buNone/>
              <a:defRPr sz="2000" b="0">
                <a:solidFill>
                  <a:schemeClr val="tx1"/>
                </a:solidFill>
                <a:latin typeface="+mn-lt"/>
              </a:defRPr>
            </a:lvl6pPr>
            <a:lvl7pPr marL="0" indent="0">
              <a:spcBef>
                <a:spcPts val="0"/>
              </a:spcBef>
              <a:spcAft>
                <a:spcPts val="0"/>
              </a:spcAft>
              <a:buNone/>
              <a:defRPr sz="2000" b="0">
                <a:solidFill>
                  <a:schemeClr val="tx1"/>
                </a:solidFill>
                <a:latin typeface="+mn-lt"/>
              </a:defRPr>
            </a:lvl7pPr>
            <a:lvl8pPr marL="0" indent="0">
              <a:spcBef>
                <a:spcPts val="0"/>
              </a:spcBef>
              <a:spcAft>
                <a:spcPts val="0"/>
              </a:spcAft>
              <a:buNone/>
              <a:defRPr sz="2000" b="0">
                <a:solidFill>
                  <a:schemeClr val="tx1"/>
                </a:solidFill>
                <a:latin typeface="+mn-lt"/>
              </a:defRPr>
            </a:lvl8pPr>
            <a:lvl9pPr marL="0" indent="0">
              <a:spcBef>
                <a:spcPts val="0"/>
              </a:spcBef>
              <a:spcAft>
                <a:spcPts val="0"/>
              </a:spcAft>
              <a:buNone/>
              <a:defRPr sz="2000" b="0">
                <a:solidFill>
                  <a:schemeClr val="tx1"/>
                </a:solidFill>
                <a:latin typeface="+mn-lt"/>
              </a:defRPr>
            </a:lvl9pPr>
          </a:lstStyle>
          <a:p>
            <a:pPr lvl="0"/>
            <a:r>
              <a:rPr lang="de-DE" dirty="0"/>
              <a:t>Optionale Kurzbeschreibung</a:t>
            </a:r>
          </a:p>
        </p:txBody>
      </p:sp>
      <p:pic>
        <p:nvPicPr>
          <p:cNvPr id="16" name="Logo">
            <a:extLst>
              <a:ext uri="{FF2B5EF4-FFF2-40B4-BE49-F238E27FC236}">
                <a16:creationId xmlns:a16="http://schemas.microsoft.com/office/drawing/2014/main" id="{7C8043C2-3095-4704-440B-79B554FBDB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9861170" y="621000"/>
            <a:ext cx="1706830" cy="2160000"/>
          </a:xfrm>
          <a:prstGeom prst="rect">
            <a:avLst/>
          </a:prstGeom>
        </p:spPr>
      </p:pic>
    </p:spTree>
    <p:extLst>
      <p:ext uri="{BB962C8B-B14F-4D97-AF65-F5344CB8AC3E}">
        <p14:creationId xmlns:p14="http://schemas.microsoft.com/office/powerpoint/2010/main" val="1313537673"/>
      </p:ext>
    </p:extLst>
  </p:cSld>
  <p:clrMapOvr>
    <a:masterClrMapping/>
  </p:clrMapOvr>
  <p:extLst>
    <p:ext uri="{DCECCB84-F9BA-43D5-87BE-67443E8EF086}">
      <p15:sldGuideLst xmlns:p15="http://schemas.microsoft.com/office/powerpoint/2012/main">
        <p15:guide id="1" orient="horz" pos="1706" userDrawn="1">
          <p15:clr>
            <a:srgbClr val="FBAE40"/>
          </p15:clr>
        </p15:guide>
        <p15:guide id="2" pos="5473" userDrawn="1">
          <p15:clr>
            <a:srgbClr val="FBAE40"/>
          </p15:clr>
        </p15:guide>
        <p15:guide id="3" pos="2207" userDrawn="1">
          <p15:clr>
            <a:srgbClr val="FBAE40"/>
          </p15:clr>
        </p15:guide>
        <p15:guide id="4" orient="horz" pos="2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renner">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C95B4E-4D0C-D73A-1E99-7A95FDCB6C07}"/>
              </a:ext>
            </a:extLst>
          </p:cNvPr>
          <p:cNvSpPr>
            <a:spLocks noGrp="1"/>
          </p:cNvSpPr>
          <p:nvPr>
            <p:ph type="title"/>
          </p:nvPr>
        </p:nvSpPr>
        <p:spPr>
          <a:xfrm>
            <a:off x="3503662" y="1881000"/>
            <a:ext cx="5184675" cy="3096000"/>
          </a:xfrm>
          <a:prstGeom prst="roundRect">
            <a:avLst/>
          </a:prstGeom>
          <a:solidFill>
            <a:schemeClr val="bg1"/>
          </a:solidFill>
          <a:ln w="76200">
            <a:solidFill>
              <a:schemeClr val="tx2"/>
            </a:solidFill>
          </a:ln>
        </p:spPr>
        <p:txBody>
          <a:bodyPr anchor="ctr"/>
          <a:lstStyle>
            <a:lvl1pPr algn="ctr">
              <a:defRPr sz="4400">
                <a:solidFill>
                  <a:schemeClr val="tx2"/>
                </a:solidFill>
              </a:defRPr>
            </a:lvl1pPr>
          </a:lstStyle>
          <a:p>
            <a:r>
              <a:rPr lang="de-DE" dirty="0"/>
              <a:t>Click </a:t>
            </a:r>
            <a:r>
              <a:rPr lang="de-DE" dirty="0" err="1"/>
              <a:t>to</a:t>
            </a:r>
            <a:r>
              <a:rPr lang="de-DE" dirty="0"/>
              <a:t> </a:t>
            </a:r>
            <a:r>
              <a:rPr lang="de-DE" dirty="0" err="1"/>
              <a:t>edit</a:t>
            </a:r>
            <a:r>
              <a:rPr lang="de-DE" dirty="0"/>
              <a:t> Master title style</a:t>
            </a:r>
          </a:p>
        </p:txBody>
      </p:sp>
      <p:sp>
        <p:nvSpPr>
          <p:cNvPr id="2" name="Rechteck 1">
            <a:hlinkClick r:id="rId3"/>
            <a:extLst>
              <a:ext uri="{FF2B5EF4-FFF2-40B4-BE49-F238E27FC236}">
                <a16:creationId xmlns:a16="http://schemas.microsoft.com/office/drawing/2014/main" id="{0A87BDB0-34FB-C93D-D796-04726AAADE87}"/>
              </a:ext>
            </a:extLst>
          </p:cNvPr>
          <p:cNvSpPr/>
          <p:nvPr userDrawn="1"/>
        </p:nvSpPr>
        <p:spPr>
          <a:xfrm>
            <a:off x="296673" y="6560073"/>
            <a:ext cx="4572000" cy="200055"/>
          </a:xfrm>
          <a:prstGeom prst="rect">
            <a:avLst/>
          </a:prstGeom>
        </p:spPr>
        <p:txBody>
          <a:bodyPr>
            <a:spAutoFit/>
          </a:bodyPr>
          <a:lstStyle/>
          <a:p>
            <a:pPr defTabSz="457200"/>
            <a:r>
              <a:rPr lang="de-AT" sz="700" dirty="0">
                <a:solidFill>
                  <a:prstClr val="black">
                    <a:lumMod val="50000"/>
                    <a:lumOff val="50000"/>
                  </a:prstClr>
                </a:solidFill>
                <a:cs typeface="Calibri" panose="020F0502020204030204" pitchFamily="34" charset="0"/>
              </a:rPr>
              <a:t>(Wassily K&amp;insky, CC0, Wikimedia)</a:t>
            </a:r>
          </a:p>
        </p:txBody>
      </p:sp>
    </p:spTree>
    <p:extLst>
      <p:ext uri="{BB962C8B-B14F-4D97-AF65-F5344CB8AC3E}">
        <p14:creationId xmlns:p14="http://schemas.microsoft.com/office/powerpoint/2010/main" val="1433558114"/>
      </p:ext>
    </p:extLst>
  </p:cSld>
  <p:clrMapOvr>
    <a:masterClrMapping/>
  </p:clrMapOvr>
  <p:extLst>
    <p:ext uri="{DCECCB84-F9BA-43D5-87BE-67443E8EF086}">
      <p15:sldGuideLst xmlns:p15="http://schemas.microsoft.com/office/powerpoint/2012/main">
        <p15:guide id="1" orient="horz" pos="1706">
          <p15:clr>
            <a:srgbClr val="FBAE40"/>
          </p15:clr>
        </p15:guide>
        <p15:guide id="2" pos="5473">
          <p15:clr>
            <a:srgbClr val="FBAE40"/>
          </p15:clr>
        </p15:guide>
        <p15:guide id="3" pos="2207">
          <p15:clr>
            <a:srgbClr val="FBAE40"/>
          </p15:clr>
        </p15:guide>
        <p15:guide id="4" orient="horz" pos="2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Ein Inhalt">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74D3227D-CF66-3BD2-DB96-30ED8B37ACEF}"/>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150745D7-A4C0-C2AF-8372-A7A8F52F8206}"/>
              </a:ext>
            </a:extLst>
          </p:cNvPr>
          <p:cNvSpPr>
            <a:spLocks noGrp="1"/>
          </p:cNvSpPr>
          <p:nvPr>
            <p:ph type="title" hasCustomPrompt="1"/>
          </p:nvPr>
        </p:nvSpPr>
        <p:spPr bwMode="gray">
          <a:xfrm>
            <a:off x="695326" y="549000"/>
            <a:ext cx="8928100" cy="792000"/>
          </a:xfrm>
        </p:spPr>
        <p:txBody>
          <a:bodyPr/>
          <a:lstStyle/>
          <a:p>
            <a:r>
              <a:rPr lang="de-DE" noProof="0"/>
              <a:t>Folientitel</a:t>
            </a:r>
            <a:endParaRPr lang="de-DE" noProof="0" dirty="0"/>
          </a:p>
        </p:txBody>
      </p:sp>
      <p:sp>
        <p:nvSpPr>
          <p:cNvPr id="3" name="Inhaltsplatzhalter">
            <a:extLst>
              <a:ext uri="{FF2B5EF4-FFF2-40B4-BE49-F238E27FC236}">
                <a16:creationId xmlns:a16="http://schemas.microsoft.com/office/drawing/2014/main" id="{30AF8B8C-65ED-A652-C3D6-15F54289CA21}"/>
              </a:ext>
            </a:extLst>
          </p:cNvPr>
          <p:cNvSpPr>
            <a:spLocks noGrp="1"/>
          </p:cNvSpPr>
          <p:nvPr>
            <p:ph idx="1" hasCustomPrompt="1"/>
          </p:nvPr>
        </p:nvSpPr>
        <p:spPr bwMode="gray">
          <a:xfrm>
            <a:off x="695324" y="1628999"/>
            <a:ext cx="10800675" cy="4535265"/>
          </a:xfrm>
          <a:prstGeom prst="rect">
            <a:avLst/>
          </a:prstGeom>
        </p:spPr>
        <p:txBody>
          <a:bodyPr anchor="ctr"/>
          <a:lstStyle/>
          <a:p>
            <a:pPr lvl="0"/>
            <a:r>
              <a:rPr lang="de-DE" noProof="0" dirty="0"/>
              <a:t>Das ist ein Fließtext. Nutzen Sie die Schaltflächen „Listenebene erhöhen“ bzw. „verringern“ (auf der Registerlasche „Start“), um die vordefinierten Textformatierungen anzusteuern.</a:t>
            </a:r>
          </a:p>
          <a:p>
            <a:pPr lvl="1"/>
            <a:r>
              <a:rPr lang="de-DE" noProof="0" dirty="0"/>
              <a:t>Zweite Ebene</a:t>
            </a:r>
          </a:p>
          <a:p>
            <a:pPr lvl="2"/>
            <a:r>
              <a:rPr lang="de-DE" noProof="0" dirty="0"/>
              <a:t>Dritte Ebene</a:t>
            </a:r>
          </a:p>
          <a:p>
            <a:pPr lvl="3"/>
            <a:r>
              <a:rPr lang="de-DE" noProof="0" dirty="0"/>
              <a:t>Vierte Ebene</a:t>
            </a:r>
          </a:p>
        </p:txBody>
      </p:sp>
      <p:sp>
        <p:nvSpPr>
          <p:cNvPr id="4" name="Datum">
            <a:extLst>
              <a:ext uri="{FF2B5EF4-FFF2-40B4-BE49-F238E27FC236}">
                <a16:creationId xmlns:a16="http://schemas.microsoft.com/office/drawing/2014/main" id="{ADA380CC-EB11-4907-814A-374A8738070D}"/>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5" name="Fußzeile">
            <a:extLst>
              <a:ext uri="{FF2B5EF4-FFF2-40B4-BE49-F238E27FC236}">
                <a16:creationId xmlns:a16="http://schemas.microsoft.com/office/drawing/2014/main" id="{188A2690-C068-BA18-C8A9-131C0659FB52}"/>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232414894"/>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438" userDrawn="1">
          <p15:clr>
            <a:srgbClr val="FBAE40"/>
          </p15:clr>
        </p15:guide>
        <p15:guide id="3" pos="6062" userDrawn="1">
          <p15:clr>
            <a:srgbClr val="FBAE40"/>
          </p15:clr>
        </p15:guide>
        <p15:guide id="4" orient="horz" pos="388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Ein Inhalt mit Marginali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7056438"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8183562" y="1845000"/>
            <a:ext cx="3313113" cy="4320000"/>
          </a:xfrm>
          <a:prstGeom prst="rect">
            <a:avLst/>
          </a:prstGeom>
        </p:spPr>
        <p:txBody>
          <a:bodyPr anchor="ctr"/>
          <a:lstStyle>
            <a:lvl5pPr>
              <a:defRPr/>
            </a:lvl5pPr>
          </a:lstStyle>
          <a:p>
            <a:pPr lvl="0"/>
            <a:r>
              <a:rPr lang="de-DE" dirty="0"/>
              <a:t>Das ist ein Fließtext. Nutzen Sie die Schaltflächen „Listenebene erhöhen“ bzw. „verringern“ (auf der Registerlasche „Start“), um die vordefinierten Textformatierungen anzusteuern.</a:t>
            </a:r>
          </a:p>
          <a:p>
            <a:pPr lvl="1"/>
            <a:r>
              <a:rPr lang="de-DE" dirty="0"/>
              <a:t>Zweite Ebene</a:t>
            </a:r>
          </a:p>
          <a:p>
            <a:pPr lvl="2"/>
            <a:r>
              <a:rPr lang="de-DE" dirty="0"/>
              <a:t>Dritte Ebene</a:t>
            </a:r>
          </a:p>
          <a:p>
            <a:pPr lvl="3"/>
            <a:r>
              <a:rPr lang="de-DE" dirty="0"/>
              <a:t>Vierte Ebene</a:t>
            </a:r>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177052816"/>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5155" userDrawn="1">
          <p15:clr>
            <a:srgbClr val="FBAE40"/>
          </p15:clr>
        </p15:guide>
        <p15:guide id="3" pos="438" userDrawn="1">
          <p15:clr>
            <a:srgbClr val="FBAE40"/>
          </p15:clr>
        </p15:guide>
        <p15:guide id="4" pos="4883" userDrawn="1">
          <p15:clr>
            <a:srgbClr val="FBAE40"/>
          </p15:clr>
        </p15:guide>
        <p15:guide id="5" orient="horz" pos="3883" userDrawn="1">
          <p15:clr>
            <a:srgbClr val="FBAE40"/>
          </p15:clr>
        </p15:guide>
        <p15:guide id="6" pos="724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7" name="Seitenzahl">
            <a:extLst>
              <a:ext uri="{FF2B5EF4-FFF2-40B4-BE49-F238E27FC236}">
                <a16:creationId xmlns:a16="http://schemas.microsoft.com/office/drawing/2014/main" id="{EF1AFF7A-4585-76F7-733F-5E6531ECE8C1}"/>
              </a:ext>
              <a:ext uri="{C183D7F6-B498-43B3-948B-1728B52AA6E4}">
                <adec:decorative xmlns:adec="http://schemas.microsoft.com/office/drawing/2017/decorative" val="0"/>
              </a:ext>
            </a:extLst>
          </p:cNvPr>
          <p:cNvSpPr>
            <a:spLocks noGrp="1"/>
          </p:cNvSpPr>
          <p:nvPr>
            <p:ph type="sldNum" sz="quarter" idx="12"/>
          </p:nvPr>
        </p:nvSpPr>
        <p:spPr bwMode="gray">
          <a:xfrm>
            <a:off x="10992000" y="6439500"/>
            <a:ext cx="504000" cy="144000"/>
          </a:xfrm>
          <a:prstGeom prst="rect">
            <a:avLst/>
          </a:prstGeom>
        </p:spPr>
        <p:txBody>
          <a:bodyPr/>
          <a:lstStyle/>
          <a:p>
            <a:fld id="{D836C0FE-70CA-4950-82D6-CF602CC2B770}" type="slidenum">
              <a:rPr lang="de-DE" smtClean="0"/>
              <a:t>‹Nr.›</a:t>
            </a:fld>
            <a:endParaRPr lang="de-DE" dirty="0"/>
          </a:p>
        </p:txBody>
      </p:sp>
      <p:sp>
        <p:nvSpPr>
          <p:cNvPr id="2" name="Titel">
            <a:extLst>
              <a:ext uri="{FF2B5EF4-FFF2-40B4-BE49-F238E27FC236}">
                <a16:creationId xmlns:a16="http://schemas.microsoft.com/office/drawing/2014/main" id="{59DF58D4-EDD5-F6A1-40AB-072664955C9D}"/>
              </a:ext>
            </a:extLst>
          </p:cNvPr>
          <p:cNvSpPr>
            <a:spLocks noGrp="1"/>
          </p:cNvSpPr>
          <p:nvPr>
            <p:ph type="title" hasCustomPrompt="1"/>
          </p:nvPr>
        </p:nvSpPr>
        <p:spPr bwMode="gray"/>
        <p:txBody>
          <a:bodyPr/>
          <a:lstStyle/>
          <a:p>
            <a:r>
              <a:rPr lang="de-DE"/>
              <a:t>Folientitel</a:t>
            </a:r>
            <a:endParaRPr lang="de-DE" dirty="0"/>
          </a:p>
        </p:txBody>
      </p:sp>
      <p:sp>
        <p:nvSpPr>
          <p:cNvPr id="3" name="Inhaltsplatzhalter 1">
            <a:extLst>
              <a:ext uri="{FF2B5EF4-FFF2-40B4-BE49-F238E27FC236}">
                <a16:creationId xmlns:a16="http://schemas.microsoft.com/office/drawing/2014/main" id="{E5E0B544-4A84-D596-5088-7E62DC3A72EA}"/>
              </a:ext>
            </a:extLst>
          </p:cNvPr>
          <p:cNvSpPr>
            <a:spLocks noGrp="1"/>
          </p:cNvSpPr>
          <p:nvPr>
            <p:ph sz="half" idx="1" hasCustomPrompt="1"/>
          </p:nvPr>
        </p:nvSpPr>
        <p:spPr bwMode="gray">
          <a:xfrm>
            <a:off x="695325"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4" name="Inhaltsplatzhalter 2">
            <a:extLst>
              <a:ext uri="{FF2B5EF4-FFF2-40B4-BE49-F238E27FC236}">
                <a16:creationId xmlns:a16="http://schemas.microsoft.com/office/drawing/2014/main" id="{02207B24-6E6F-3E0B-0B80-7991B818D746}"/>
              </a:ext>
            </a:extLst>
          </p:cNvPr>
          <p:cNvSpPr>
            <a:spLocks noGrp="1"/>
          </p:cNvSpPr>
          <p:nvPr>
            <p:ph sz="half" idx="2" hasCustomPrompt="1"/>
          </p:nvPr>
        </p:nvSpPr>
        <p:spPr bwMode="gray">
          <a:xfrm>
            <a:off x="6311900" y="1845000"/>
            <a:ext cx="5184775" cy="4320000"/>
          </a:xfrm>
          <a:prstGeom prst="rect">
            <a:avLst/>
          </a:prstGeom>
        </p:spPr>
        <p:txBody>
          <a:bodyPr anchor="ctr"/>
          <a:lstStyle>
            <a:lvl5pPr>
              <a:defRPr/>
            </a:lvl5pPr>
          </a:lstStyle>
          <a:p>
            <a:pPr lvl="0"/>
            <a:r>
              <a:rPr lang="de-DE"/>
              <a:t>Das ist ein Fließtext. Nutzen Sie die Schaltflächen „Listenebene erhöhen“ bzw. „verringern“ (auf der Registerlasche „Start“), um die vordefinierten Textformatierungen anzusteuern.</a:t>
            </a:r>
          </a:p>
          <a:p>
            <a:pPr lvl="1"/>
            <a:r>
              <a:rPr lang="de-DE"/>
              <a:t>Zweite Ebene</a:t>
            </a:r>
          </a:p>
          <a:p>
            <a:pPr lvl="2"/>
            <a:r>
              <a:rPr lang="de-DE"/>
              <a:t>Dritte Ebene</a:t>
            </a:r>
          </a:p>
          <a:p>
            <a:pPr lvl="3"/>
            <a:r>
              <a:rPr lang="de-DE"/>
              <a:t>Vierte Ebene</a:t>
            </a:r>
            <a:endParaRPr lang="de-DE" dirty="0"/>
          </a:p>
        </p:txBody>
      </p:sp>
      <p:sp>
        <p:nvSpPr>
          <p:cNvPr id="5" name="Datum">
            <a:extLst>
              <a:ext uri="{FF2B5EF4-FFF2-40B4-BE49-F238E27FC236}">
                <a16:creationId xmlns:a16="http://schemas.microsoft.com/office/drawing/2014/main" id="{E83F9E42-7406-F5E4-1F1F-65560C8C7A20}"/>
              </a:ext>
              <a:ext uri="{C183D7F6-B498-43B3-948B-1728B52AA6E4}">
                <adec:decorative xmlns:adec="http://schemas.microsoft.com/office/drawing/2017/decorative" val="1"/>
              </a:ext>
            </a:extLst>
          </p:cNvPr>
          <p:cNvSpPr>
            <a:spLocks noGrp="1"/>
          </p:cNvSpPr>
          <p:nvPr>
            <p:ph type="dt" sz="half" idx="10"/>
          </p:nvPr>
        </p:nvSpPr>
        <p:spPr bwMode="gray"/>
        <p:txBody>
          <a:bodyPr/>
          <a:lstStyle/>
          <a:p>
            <a:endParaRPr lang="de-DE" dirty="0"/>
          </a:p>
        </p:txBody>
      </p:sp>
      <p:sp>
        <p:nvSpPr>
          <p:cNvPr id="6" name="Fußzeile">
            <a:extLst>
              <a:ext uri="{FF2B5EF4-FFF2-40B4-BE49-F238E27FC236}">
                <a16:creationId xmlns:a16="http://schemas.microsoft.com/office/drawing/2014/main" id="{851D40C1-7189-7EBF-D7A5-A84045DB92DC}"/>
              </a:ext>
              <a:ext uri="{C183D7F6-B498-43B3-948B-1728B52AA6E4}">
                <adec:decorative xmlns:adec="http://schemas.microsoft.com/office/drawing/2017/decorative" val="1"/>
              </a:ext>
            </a:extLst>
          </p:cNvPr>
          <p:cNvSpPr>
            <a:spLocks noGrp="1"/>
          </p:cNvSpPr>
          <p:nvPr>
            <p:ph type="ftr" sz="quarter" idx="11"/>
          </p:nvPr>
        </p:nvSpPr>
        <p:spPr bwMode="gray"/>
        <p:txBody>
          <a:bodyPr/>
          <a:lstStyle/>
          <a:p>
            <a:r>
              <a:rPr lang="de-DE" dirty="0"/>
              <a:t>KMH / Intro Circularity</a:t>
            </a:r>
          </a:p>
        </p:txBody>
      </p:sp>
    </p:spTree>
    <p:extLst>
      <p:ext uri="{BB962C8B-B14F-4D97-AF65-F5344CB8AC3E}">
        <p14:creationId xmlns:p14="http://schemas.microsoft.com/office/powerpoint/2010/main" val="3888075122"/>
      </p:ext>
    </p:extLst>
  </p:cSld>
  <p:clrMapOvr>
    <a:masterClrMapping/>
  </p:clrMapOvr>
  <p:extLst>
    <p:ext uri="{DCECCB84-F9BA-43D5-87BE-67443E8EF086}">
      <p15:sldGuideLst xmlns:p15="http://schemas.microsoft.com/office/powerpoint/2012/main">
        <p15:guide id="1" orient="horz" pos="1162" userDrawn="1">
          <p15:clr>
            <a:srgbClr val="FBAE40"/>
          </p15:clr>
        </p15:guide>
        <p15:guide id="2" pos="3976" userDrawn="1">
          <p15:clr>
            <a:srgbClr val="FBAE40"/>
          </p15:clr>
        </p15:guide>
        <p15:guide id="3" pos="438" userDrawn="1">
          <p15:clr>
            <a:srgbClr val="FBAE40"/>
          </p15:clr>
        </p15:guide>
        <p15:guide id="4" pos="3704" userDrawn="1">
          <p15:clr>
            <a:srgbClr val="FBAE40"/>
          </p15:clr>
        </p15:guide>
        <p15:guide id="5" orient="horz" pos="3883" userDrawn="1">
          <p15:clr>
            <a:srgbClr val="FBAE40"/>
          </p15:clr>
        </p15:guide>
        <p15:guide id="6" pos="7242"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itenzahl">
            <a:extLst>
              <a:ext uri="{FF2B5EF4-FFF2-40B4-BE49-F238E27FC236}">
                <a16:creationId xmlns:a16="http://schemas.microsoft.com/office/drawing/2014/main" id="{65398FD5-9BF3-28FF-7DED-0D9B073604A6}"/>
              </a:ext>
              <a:ext uri="{C183D7F6-B498-43B3-948B-1728B52AA6E4}">
                <adec:decorative xmlns:adec="http://schemas.microsoft.com/office/drawing/2017/decorative" val="0"/>
              </a:ext>
            </a:extLst>
          </p:cNvPr>
          <p:cNvSpPr>
            <a:spLocks noGrp="1"/>
          </p:cNvSpPr>
          <p:nvPr>
            <p:ph type="sldNum" sz="quarter" idx="4"/>
          </p:nvPr>
        </p:nvSpPr>
        <p:spPr bwMode="gray">
          <a:xfrm>
            <a:off x="10992000" y="6439500"/>
            <a:ext cx="504000" cy="144000"/>
          </a:xfrm>
          <a:prstGeom prst="rect">
            <a:avLst/>
          </a:prstGeom>
        </p:spPr>
        <p:txBody>
          <a:bodyPr vert="horz" lIns="0" tIns="0" rIns="0" bIns="0" rtlCol="0" anchor="ctr"/>
          <a:lstStyle>
            <a:lvl1pPr algn="r">
              <a:defRPr sz="800" b="0">
                <a:solidFill>
                  <a:schemeClr val="tx1"/>
                </a:solidFill>
              </a:defRPr>
            </a:lvl1pPr>
          </a:lstStyle>
          <a:p>
            <a:fld id="{D836C0FE-70CA-4950-82D6-CF602CC2B770}" type="slidenum">
              <a:rPr lang="en-GB" smtClean="0"/>
              <a:pPr/>
              <a:t>‹Nr.›</a:t>
            </a:fld>
            <a:endParaRPr lang="en-GB" dirty="0"/>
          </a:p>
        </p:txBody>
      </p:sp>
      <p:sp>
        <p:nvSpPr>
          <p:cNvPr id="2" name="Titelplatzhalter">
            <a:extLst>
              <a:ext uri="{FF2B5EF4-FFF2-40B4-BE49-F238E27FC236}">
                <a16:creationId xmlns:a16="http://schemas.microsoft.com/office/drawing/2014/main" id="{7342B4B8-4BA9-1581-A621-9357C5FCC0CE}"/>
              </a:ext>
            </a:extLst>
          </p:cNvPr>
          <p:cNvSpPr>
            <a:spLocks noGrp="1"/>
          </p:cNvSpPr>
          <p:nvPr>
            <p:ph type="title"/>
          </p:nvPr>
        </p:nvSpPr>
        <p:spPr bwMode="gray">
          <a:xfrm>
            <a:off x="695325" y="549000"/>
            <a:ext cx="9360675" cy="792000"/>
          </a:xfrm>
          <a:prstGeom prst="rect">
            <a:avLst/>
          </a:prstGeom>
        </p:spPr>
        <p:txBody>
          <a:bodyPr vert="horz" lIns="0" tIns="0" rIns="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4" name="Datum">
            <a:extLst>
              <a:ext uri="{FF2B5EF4-FFF2-40B4-BE49-F238E27FC236}">
                <a16:creationId xmlns:a16="http://schemas.microsoft.com/office/drawing/2014/main" id="{2B378339-9E79-231D-A5AF-97105D3C5200}"/>
              </a:ext>
              <a:ext uri="{C183D7F6-B498-43B3-948B-1728B52AA6E4}">
                <adec:decorative xmlns:adec="http://schemas.microsoft.com/office/drawing/2017/decorative" val="1"/>
              </a:ext>
            </a:extLst>
          </p:cNvPr>
          <p:cNvSpPr>
            <a:spLocks noGrp="1"/>
          </p:cNvSpPr>
          <p:nvPr>
            <p:ph type="dt" sz="half" idx="2"/>
          </p:nvPr>
        </p:nvSpPr>
        <p:spPr bwMode="gray">
          <a:xfrm>
            <a:off x="7176000" y="6439500"/>
            <a:ext cx="3672000" cy="144000"/>
          </a:xfrm>
          <a:prstGeom prst="rect">
            <a:avLst/>
          </a:prstGeom>
        </p:spPr>
        <p:txBody>
          <a:bodyPr vert="horz" lIns="0" tIns="0" rIns="0" bIns="0" rtlCol="0" anchor="ctr"/>
          <a:lstStyle>
            <a:lvl1pPr algn="ctr">
              <a:defRPr sz="800">
                <a:solidFill>
                  <a:schemeClr val="tx1"/>
                </a:solidFill>
              </a:defRPr>
            </a:lvl1pPr>
          </a:lstStyle>
          <a:p>
            <a:endParaRPr lang="en-GB" dirty="0"/>
          </a:p>
        </p:txBody>
      </p:sp>
      <p:sp>
        <p:nvSpPr>
          <p:cNvPr id="5" name="Fußzeile">
            <a:extLst>
              <a:ext uri="{FF2B5EF4-FFF2-40B4-BE49-F238E27FC236}">
                <a16:creationId xmlns:a16="http://schemas.microsoft.com/office/drawing/2014/main" id="{ADFC89BB-31A4-FB0C-2C15-0120E1FE9686}"/>
              </a:ext>
              <a:ext uri="{C183D7F6-B498-43B3-948B-1728B52AA6E4}">
                <adec:decorative xmlns:adec="http://schemas.microsoft.com/office/drawing/2017/decorative" val="1"/>
              </a:ext>
            </a:extLst>
          </p:cNvPr>
          <p:cNvSpPr>
            <a:spLocks noGrp="1"/>
          </p:cNvSpPr>
          <p:nvPr>
            <p:ph type="ftr" sz="quarter" idx="3"/>
          </p:nvPr>
        </p:nvSpPr>
        <p:spPr bwMode="gray">
          <a:xfrm>
            <a:off x="695324" y="6439500"/>
            <a:ext cx="5112675" cy="144000"/>
          </a:xfrm>
          <a:prstGeom prst="rect">
            <a:avLst/>
          </a:prstGeom>
        </p:spPr>
        <p:txBody>
          <a:bodyPr vert="horz" lIns="0" tIns="0" rIns="0" bIns="0" rtlCol="0" anchor="ctr"/>
          <a:lstStyle>
            <a:lvl1pPr algn="l">
              <a:defRPr sz="800">
                <a:solidFill>
                  <a:schemeClr val="tx1"/>
                </a:solidFill>
              </a:defRPr>
            </a:lvl1pPr>
          </a:lstStyle>
          <a:p>
            <a:r>
              <a:rPr lang="en-GB" dirty="0"/>
              <a:t>KMH / Intro Circularity</a:t>
            </a:r>
          </a:p>
        </p:txBody>
      </p:sp>
      <p:grpSp>
        <p:nvGrpSpPr>
          <p:cNvPr id="57" name="Gruppieren 56">
            <a:extLst>
              <a:ext uri="{FF2B5EF4-FFF2-40B4-BE49-F238E27FC236}">
                <a16:creationId xmlns:a16="http://schemas.microsoft.com/office/drawing/2014/main" id="{70E6F260-5B6B-E6BA-7AE8-C81A29C8C1CE}"/>
              </a:ext>
              <a:ext uri="{C183D7F6-B498-43B3-948B-1728B52AA6E4}">
                <adec:decorative xmlns:adec="http://schemas.microsoft.com/office/drawing/2017/decorative" val="1"/>
              </a:ext>
            </a:extLst>
          </p:cNvPr>
          <p:cNvGrpSpPr/>
          <p:nvPr userDrawn="1"/>
        </p:nvGrpSpPr>
        <p:grpSpPr bwMode="gray">
          <a:xfrm>
            <a:off x="-168000" y="693000"/>
            <a:ext cx="72000" cy="5472000"/>
            <a:chOff x="-168000" y="693000"/>
            <a:chExt cx="72000" cy="5472000"/>
          </a:xfrm>
        </p:grpSpPr>
        <p:cxnSp>
          <p:nvCxnSpPr>
            <p:cNvPr id="58" name="Gerader Verbinder 57">
              <a:extLst>
                <a:ext uri="{FF2B5EF4-FFF2-40B4-BE49-F238E27FC236}">
                  <a16:creationId xmlns:a16="http://schemas.microsoft.com/office/drawing/2014/main" id="{9CE92DE1-673B-26F8-5C3A-038AF76C45EA}"/>
                </a:ext>
              </a:extLst>
            </p:cNvPr>
            <p:cNvCxnSpPr>
              <a:cxnSpLocks/>
            </p:cNvCxnSpPr>
            <p:nvPr userDrawn="1"/>
          </p:nvCxnSpPr>
          <p:spPr bwMode="gray">
            <a:xfrm>
              <a:off x="-168000" y="184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2CCFAADA-1A7F-A8B8-E1B1-83852B2604B3}"/>
                </a:ext>
              </a:extLst>
            </p:cNvPr>
            <p:cNvCxnSpPr>
              <a:cxnSpLocks/>
            </p:cNvCxnSpPr>
            <p:nvPr userDrawn="1"/>
          </p:nvCxnSpPr>
          <p:spPr bwMode="gray">
            <a:xfrm>
              <a:off x="-168000" y="6165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2FDB1CBD-B743-8109-6C60-DB9675A8178E}"/>
                </a:ext>
              </a:extLst>
            </p:cNvPr>
            <p:cNvCxnSpPr>
              <a:cxnSpLocks/>
            </p:cNvCxnSpPr>
            <p:nvPr userDrawn="1"/>
          </p:nvCxnSpPr>
          <p:spPr bwMode="gray">
            <a:xfrm>
              <a:off x="-168000" y="693000"/>
              <a:ext cx="72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1" name="Gruppieren 60">
            <a:extLst>
              <a:ext uri="{FF2B5EF4-FFF2-40B4-BE49-F238E27FC236}">
                <a16:creationId xmlns:a16="http://schemas.microsoft.com/office/drawing/2014/main" id="{7175DF0B-645D-8CFE-1723-CB46F027CD1D}"/>
              </a:ext>
              <a:ext uri="{C183D7F6-B498-43B3-948B-1728B52AA6E4}">
                <adec:decorative xmlns:adec="http://schemas.microsoft.com/office/drawing/2017/decorative" val="1"/>
              </a:ext>
            </a:extLst>
          </p:cNvPr>
          <p:cNvGrpSpPr/>
          <p:nvPr userDrawn="1"/>
        </p:nvGrpSpPr>
        <p:grpSpPr bwMode="gray">
          <a:xfrm>
            <a:off x="696000" y="-171000"/>
            <a:ext cx="10800000" cy="72000"/>
            <a:chOff x="696000" y="-171000"/>
            <a:chExt cx="10800000" cy="72000"/>
          </a:xfrm>
        </p:grpSpPr>
        <p:cxnSp>
          <p:nvCxnSpPr>
            <p:cNvPr id="62" name="Gerader Verbinder 61">
              <a:extLst>
                <a:ext uri="{FF2B5EF4-FFF2-40B4-BE49-F238E27FC236}">
                  <a16:creationId xmlns:a16="http://schemas.microsoft.com/office/drawing/2014/main" id="{F70F7F1A-06A7-BE9B-CA4E-4F13B09E5D9E}"/>
                </a:ext>
              </a:extLst>
            </p:cNvPr>
            <p:cNvCxnSpPr>
              <a:cxnSpLocks/>
            </p:cNvCxnSpPr>
            <p:nvPr userDrawn="1"/>
          </p:nvCxnSpPr>
          <p:spPr bwMode="gray">
            <a:xfrm>
              <a:off x="6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D2C61E1-60F0-20D8-92CD-DABDFA5A03EA}"/>
                </a:ext>
              </a:extLst>
            </p:cNvPr>
            <p:cNvCxnSpPr>
              <a:cxnSpLocks/>
            </p:cNvCxnSpPr>
            <p:nvPr userDrawn="1"/>
          </p:nvCxnSpPr>
          <p:spPr bwMode="gray">
            <a:xfrm>
              <a:off x="11496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05107475-8CCC-88DC-7EC1-9974CB7A041E}"/>
                </a:ext>
              </a:extLst>
            </p:cNvPr>
            <p:cNvCxnSpPr>
              <a:cxnSpLocks/>
            </p:cNvCxnSpPr>
            <p:nvPr userDrawn="1"/>
          </p:nvCxnSpPr>
          <p:spPr bwMode="gray">
            <a:xfrm>
              <a:off x="213556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90FD98A2-DADB-CF34-9CEA-BE457997C712}"/>
                </a:ext>
              </a:extLst>
            </p:cNvPr>
            <p:cNvCxnSpPr>
              <a:cxnSpLocks/>
            </p:cNvCxnSpPr>
            <p:nvPr userDrawn="1"/>
          </p:nvCxnSpPr>
          <p:spPr bwMode="gray">
            <a:xfrm>
              <a:off x="256766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E21EB5D8-DDEB-2249-B195-4ED838937C74}"/>
                </a:ext>
              </a:extLst>
            </p:cNvPr>
            <p:cNvCxnSpPr>
              <a:cxnSpLocks/>
            </p:cNvCxnSpPr>
            <p:nvPr userDrawn="1"/>
          </p:nvCxnSpPr>
          <p:spPr bwMode="gray">
            <a:xfrm>
              <a:off x="4007763"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1E9BF006-29C8-C40B-7D2D-6D3D8A6F7C09}"/>
                </a:ext>
              </a:extLst>
            </p:cNvPr>
            <p:cNvCxnSpPr>
              <a:cxnSpLocks/>
            </p:cNvCxnSpPr>
            <p:nvPr userDrawn="1"/>
          </p:nvCxnSpPr>
          <p:spPr bwMode="gray">
            <a:xfrm>
              <a:off x="443987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CC4EBA89-B7C8-BC11-E261-E52950B5A709}"/>
                </a:ext>
              </a:extLst>
            </p:cNvPr>
            <p:cNvCxnSpPr>
              <a:cxnSpLocks/>
            </p:cNvCxnSpPr>
            <p:nvPr userDrawn="1"/>
          </p:nvCxnSpPr>
          <p:spPr bwMode="gray">
            <a:xfrm>
              <a:off x="587997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4084141B-5223-2745-80DB-D9A20AEF7FC1}"/>
                </a:ext>
              </a:extLst>
            </p:cNvPr>
            <p:cNvCxnSpPr>
              <a:cxnSpLocks/>
            </p:cNvCxnSpPr>
            <p:nvPr userDrawn="1"/>
          </p:nvCxnSpPr>
          <p:spPr bwMode="gray">
            <a:xfrm>
              <a:off x="631208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EEE455F4-4B7A-824A-1085-4854FE501E98}"/>
                </a:ext>
              </a:extLst>
            </p:cNvPr>
            <p:cNvCxnSpPr>
              <a:cxnSpLocks/>
            </p:cNvCxnSpPr>
            <p:nvPr userDrawn="1"/>
          </p:nvCxnSpPr>
          <p:spPr bwMode="gray">
            <a:xfrm>
              <a:off x="7752184"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BA29A306-195C-8694-3DC1-5FBE80F0C697}"/>
                </a:ext>
              </a:extLst>
            </p:cNvPr>
            <p:cNvCxnSpPr>
              <a:cxnSpLocks/>
            </p:cNvCxnSpPr>
            <p:nvPr userDrawn="1"/>
          </p:nvCxnSpPr>
          <p:spPr bwMode="gray">
            <a:xfrm>
              <a:off x="8184000"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5DC1055-E4A8-2F1E-BDAE-36F9E763476A}"/>
                </a:ext>
              </a:extLst>
            </p:cNvPr>
            <p:cNvCxnSpPr>
              <a:cxnSpLocks/>
            </p:cNvCxnSpPr>
            <p:nvPr userDrawn="1"/>
          </p:nvCxnSpPr>
          <p:spPr bwMode="gray">
            <a:xfrm>
              <a:off x="9624392"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4FEEFB3-B615-2AC5-0708-72A2CE09D5D2}"/>
                </a:ext>
              </a:extLst>
            </p:cNvPr>
            <p:cNvCxnSpPr>
              <a:cxnSpLocks/>
            </p:cNvCxnSpPr>
            <p:nvPr userDrawn="1"/>
          </p:nvCxnSpPr>
          <p:spPr bwMode="gray">
            <a:xfrm>
              <a:off x="10056496" y="-171000"/>
              <a:ext cx="0" cy="72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8" name="Logo">
            <a:extLst>
              <a:ext uri="{FF2B5EF4-FFF2-40B4-BE49-F238E27FC236}">
                <a16:creationId xmlns:a16="http://schemas.microsoft.com/office/drawing/2014/main" id="{628A09EA-4660-9CA7-424A-93A279803446}"/>
              </a:ext>
              <a:ext uri="{C183D7F6-B498-43B3-948B-1728B52AA6E4}">
                <adec:decorative xmlns:adec="http://schemas.microsoft.com/office/drawing/2017/decorative" val="1"/>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bwMode="gray">
          <a:xfrm>
            <a:off x="10992001" y="483651"/>
            <a:ext cx="504000" cy="516956"/>
          </a:xfrm>
          <a:prstGeom prst="rect">
            <a:avLst/>
          </a:prstGeom>
        </p:spPr>
      </p:pic>
      <p:sp>
        <p:nvSpPr>
          <p:cNvPr id="9" name="Text Placeholder 8">
            <a:extLst>
              <a:ext uri="{FF2B5EF4-FFF2-40B4-BE49-F238E27FC236}">
                <a16:creationId xmlns:a16="http://schemas.microsoft.com/office/drawing/2014/main" id="{987B8CF3-537D-97EE-9965-1D02748814DC}"/>
              </a:ext>
            </a:extLst>
          </p:cNvPr>
          <p:cNvSpPr>
            <a:spLocks noGrp="1"/>
          </p:cNvSpPr>
          <p:nvPr>
            <p:ph type="body" idx="1"/>
          </p:nvPr>
        </p:nvSpPr>
        <p:spPr>
          <a:xfrm>
            <a:off x="695324" y="1583258"/>
            <a:ext cx="10800676" cy="4593705"/>
          </a:xfrm>
          <a:prstGeom prst="rect">
            <a:avLst/>
          </a:prstGeom>
        </p:spPr>
        <p:txBody>
          <a:bodyPr vert="horz" lIns="91440" tIns="45720" rIns="91440" bIns="45720" rtlCol="0" anchor="ctr">
            <a:normAutofit/>
          </a:bodyPr>
          <a:lstStyle/>
          <a:p>
            <a:pPr lvl="0"/>
            <a:r>
              <a:rPr lang="en-GB" dirty="0"/>
              <a:t>First</a:t>
            </a:r>
          </a:p>
          <a:p>
            <a:pPr lvl="1"/>
            <a:r>
              <a:rPr lang="en-GB" dirty="0"/>
              <a:t>Second</a:t>
            </a:r>
          </a:p>
          <a:p>
            <a:pPr lvl="2"/>
            <a:r>
              <a:rPr lang="en-GB" dirty="0"/>
              <a:t>Third</a:t>
            </a:r>
          </a:p>
          <a:p>
            <a:pPr lvl="3"/>
            <a:r>
              <a:rPr lang="en-GB" dirty="0"/>
              <a:t>Fourth</a:t>
            </a:r>
          </a:p>
        </p:txBody>
      </p:sp>
    </p:spTree>
    <p:extLst>
      <p:ext uri="{BB962C8B-B14F-4D97-AF65-F5344CB8AC3E}">
        <p14:creationId xmlns:p14="http://schemas.microsoft.com/office/powerpoint/2010/main" val="244963265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1" r:id="rId5"/>
    <p:sldLayoutId id="2147483701" r:id="rId6"/>
    <p:sldLayoutId id="2147483650" r:id="rId7"/>
    <p:sldLayoutId id="2147483686" r:id="rId8"/>
    <p:sldLayoutId id="2147483652" r:id="rId9"/>
    <p:sldLayoutId id="2147483654" r:id="rId10"/>
    <p:sldLayoutId id="2147483655" r:id="rId11"/>
    <p:sldLayoutId id="2147483687" r:id="rId12"/>
    <p:sldLayoutId id="2147483688" r:id="rId13"/>
    <p:sldLayoutId id="2147483690" r:id="rId14"/>
    <p:sldLayoutId id="2147483692" r:id="rId15"/>
    <p:sldLayoutId id="2147483689" r:id="rId16"/>
    <p:sldLayoutId id="2147483691"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2" r:id="rId26"/>
    <p:sldLayoutId id="2147483704" r:id="rId27"/>
    <p:sldLayoutId id="2147483705" r:id="rId28"/>
    <p:sldLayoutId id="2147483706" r:id="rId29"/>
    <p:sldLayoutId id="2147483707" r:id="rId30"/>
    <p:sldLayoutId id="2147483708" r:id="rId31"/>
    <p:sldLayoutId id="2147483709" r:id="rId32"/>
  </p:sldLayoutIdLst>
  <p:hf hdr="0"/>
  <p:txStyles>
    <p:titleStyle>
      <a:lvl1pPr algn="l" defTabSz="914400" rtl="0" eaLnBrk="1" latinLnBrk="0" hangingPunct="1">
        <a:lnSpc>
          <a:spcPct val="90000"/>
        </a:lnSpc>
        <a:spcBef>
          <a:spcPct val="0"/>
        </a:spcBef>
        <a:buNone/>
        <a:defRPr sz="2800" b="1" kern="1200" spc="0" baseline="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600"/>
        </a:spcBef>
        <a:spcAft>
          <a:spcPts val="600"/>
        </a:spcAft>
        <a:buFont typeface="Calibri" panose="020F0502020204030204" pitchFamily="34" charset="0"/>
        <a:buChar char="»"/>
        <a:defRPr lang="en-US" sz="2200" b="0" kern="1200" dirty="0" smtClean="0">
          <a:solidFill>
            <a:schemeClr val="tx1"/>
          </a:solidFill>
          <a:latin typeface="+mn-lt"/>
          <a:ea typeface="+mn-ea"/>
          <a:cs typeface="+mn-cs"/>
        </a:defRPr>
      </a:lvl1pPr>
      <a:lvl2pPr marL="628650" indent="-265113" algn="l" defTabSz="914400" rtl="0" eaLnBrk="1" latinLnBrk="0" hangingPunct="1">
        <a:lnSpc>
          <a:spcPct val="120000"/>
        </a:lnSpc>
        <a:spcBef>
          <a:spcPts val="600"/>
        </a:spcBef>
        <a:spcAft>
          <a:spcPts val="600"/>
        </a:spcAft>
        <a:buFont typeface="Wingdings" panose="05000000000000000000" pitchFamily="2" charset="2"/>
        <a:buChar char="§"/>
        <a:defRPr sz="2000" b="0" kern="1200">
          <a:solidFill>
            <a:schemeClr val="tx1"/>
          </a:solidFill>
          <a:latin typeface="+mn-lt"/>
          <a:ea typeface="+mn-ea"/>
          <a:cs typeface="+mn-cs"/>
        </a:defRPr>
      </a:lvl2pPr>
      <a:lvl3pPr marL="895350" indent="-285750" algn="l" defTabSz="914400" rtl="0" eaLnBrk="1" latinLnBrk="0" hangingPunct="1">
        <a:lnSpc>
          <a:spcPct val="120000"/>
        </a:lnSpc>
        <a:spcBef>
          <a:spcPts val="600"/>
        </a:spcBef>
        <a:spcAft>
          <a:spcPts val="600"/>
        </a:spcAft>
        <a:buFont typeface="Symbol" panose="05050102010706020507" pitchFamily="18" charset="2"/>
        <a:buChar char="-"/>
        <a:defRPr lang="en-US" sz="1800" kern="1200" dirty="0" smtClean="0">
          <a:solidFill>
            <a:schemeClr val="tx1"/>
          </a:solidFill>
          <a:latin typeface="+mn-lt"/>
          <a:ea typeface="+mn-ea"/>
          <a:cs typeface="+mn-cs"/>
        </a:defRPr>
      </a:lvl3pPr>
      <a:lvl4pPr marL="1076325" indent="-179388" algn="l" defTabSz="914400" rtl="0" eaLnBrk="1" latinLnBrk="0" hangingPunct="1">
        <a:lnSpc>
          <a:spcPct val="120000"/>
        </a:lnSpc>
        <a:spcBef>
          <a:spcPts val="600"/>
        </a:spcBef>
        <a:spcAft>
          <a:spcPts val="600"/>
        </a:spcAft>
        <a:buFont typeface="Symbol" panose="05050102010706020507" pitchFamily="18" charset="2"/>
        <a:buChar char="-"/>
        <a:defRPr lang="de-DE" sz="1600" kern="1200" dirty="0" smtClean="0">
          <a:solidFill>
            <a:schemeClr val="tx1"/>
          </a:solidFill>
          <a:latin typeface="+mn-lt"/>
          <a:ea typeface="+mn-ea"/>
          <a:cs typeface="+mn-cs"/>
        </a:defRPr>
      </a:lvl4pPr>
      <a:lvl5pPr marL="990600" indent="-179388" algn="l" defTabSz="914400" rtl="0" eaLnBrk="1" latinLnBrk="0" hangingPunct="1">
        <a:lnSpc>
          <a:spcPct val="120000"/>
        </a:lnSpc>
        <a:spcBef>
          <a:spcPts val="600"/>
        </a:spcBef>
        <a:spcAft>
          <a:spcPts val="300"/>
        </a:spcAft>
        <a:buFont typeface="Arial" panose="020B0604020202020204" pitchFamily="34" charset="0"/>
        <a:buChar char="•"/>
        <a:defRPr sz="1400" kern="1200">
          <a:solidFill>
            <a:schemeClr val="tx1"/>
          </a:solidFill>
          <a:latin typeface="+mn-lt"/>
          <a:ea typeface="+mn-ea"/>
          <a:cs typeface="+mn-cs"/>
        </a:defRPr>
      </a:lvl5pPr>
      <a:lvl6pPr marL="0" indent="0" algn="l" defTabSz="914400" rtl="0" eaLnBrk="1" latinLnBrk="0" hangingPunct="1">
        <a:lnSpc>
          <a:spcPct val="120000"/>
        </a:lnSpc>
        <a:spcBef>
          <a:spcPts val="1200"/>
        </a:spcBef>
        <a:buFont typeface="Symbol" panose="05050102010706020507" pitchFamily="18" charset="2"/>
        <a:buNone/>
        <a:defRPr sz="1400" b="1" kern="1200">
          <a:solidFill>
            <a:schemeClr val="bg2"/>
          </a:solidFill>
          <a:latin typeface="+mj-lt"/>
          <a:ea typeface="+mn-ea"/>
          <a:cs typeface="+mn-cs"/>
        </a:defRPr>
      </a:lvl6pPr>
      <a:lvl7pPr marL="144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7pPr>
      <a:lvl8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8pPr>
      <a:lvl9pPr marL="288000" indent="-1440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doi.org/10.3390/su132313277"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10.1016/j.resconrec.2020.104917"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v_Xf3h5b3Y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10.1016/j.resconrec.2020.104917"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9.png"/><Relationship Id="rId5" Type="http://schemas.openxmlformats.org/officeDocument/2006/relationships/image" Target="../media/image18.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7.png"/><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21.jpeg"/><Relationship Id="rId5" Type="http://schemas.openxmlformats.org/officeDocument/2006/relationships/image" Target="../media/image20.jpeg"/><Relationship Id="rId4" Type="http://schemas.microsoft.com/office/2007/relationships/hdphoto" Target="../media/hdphoto1.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8ECA2FC-8EBF-2FBC-EBF2-E347275417F5}"/>
              </a:ext>
            </a:extLst>
          </p:cNvPr>
          <p:cNvSpPr>
            <a:spLocks noGrp="1"/>
          </p:cNvSpPr>
          <p:nvPr>
            <p:ph type="ctrTitle"/>
          </p:nvPr>
        </p:nvSpPr>
        <p:spPr>
          <a:xfrm>
            <a:off x="6600002" y="2709000"/>
            <a:ext cx="4895324" cy="1440000"/>
          </a:xfrm>
        </p:spPr>
        <p:txBody>
          <a:bodyPr/>
          <a:lstStyle/>
          <a:p>
            <a:r>
              <a:rPr lang="en-GB" dirty="0"/>
              <a:t>Simulation game</a:t>
            </a:r>
            <a:br>
              <a:rPr lang="en-GB" dirty="0"/>
            </a:br>
            <a:r>
              <a:rPr lang="en-GB" dirty="0"/>
              <a:t>“Risk &amp; Race”</a:t>
            </a:r>
          </a:p>
        </p:txBody>
      </p:sp>
      <p:sp>
        <p:nvSpPr>
          <p:cNvPr id="4" name="Untertitel 3">
            <a:extLst>
              <a:ext uri="{FF2B5EF4-FFF2-40B4-BE49-F238E27FC236}">
                <a16:creationId xmlns:a16="http://schemas.microsoft.com/office/drawing/2014/main" id="{F4502378-B236-0724-12B2-56238B51872B}"/>
              </a:ext>
            </a:extLst>
          </p:cNvPr>
          <p:cNvSpPr>
            <a:spLocks noGrp="1"/>
          </p:cNvSpPr>
          <p:nvPr>
            <p:ph type="subTitle" idx="1"/>
          </p:nvPr>
        </p:nvSpPr>
        <p:spPr/>
        <p:txBody>
          <a:bodyPr/>
          <a:lstStyle/>
          <a:p>
            <a:r>
              <a:rPr lang="en-GB" dirty="0"/>
              <a:t>IL “Introduction to Circular Economy”</a:t>
            </a:r>
            <a:br>
              <a:rPr lang="en-GB" dirty="0"/>
            </a:br>
            <a:r>
              <a:rPr lang="en-GB" dirty="0"/>
              <a:t>WS 24-25</a:t>
            </a:r>
          </a:p>
        </p:txBody>
      </p:sp>
      <p:sp>
        <p:nvSpPr>
          <p:cNvPr id="5" name="Textplatzhalter 4">
            <a:extLst>
              <a:ext uri="{FF2B5EF4-FFF2-40B4-BE49-F238E27FC236}">
                <a16:creationId xmlns:a16="http://schemas.microsoft.com/office/drawing/2014/main" id="{D4CAB6A2-FD2E-0A0E-1E7C-685BDC8AB00A}"/>
              </a:ext>
            </a:extLst>
          </p:cNvPr>
          <p:cNvSpPr>
            <a:spLocks noGrp="1"/>
          </p:cNvSpPr>
          <p:nvPr>
            <p:ph type="body" sz="quarter" idx="10"/>
          </p:nvPr>
        </p:nvSpPr>
        <p:spPr/>
        <p:txBody>
          <a:bodyPr/>
          <a:lstStyle/>
          <a:p>
            <a:r>
              <a:rPr lang="en-GB" dirty="0"/>
              <a:t>Kami Höferl</a:t>
            </a:r>
          </a:p>
        </p:txBody>
      </p:sp>
      <p:pic>
        <p:nvPicPr>
          <p:cNvPr id="6" name="Picture Placeholder 14">
            <a:extLst>
              <a:ext uri="{FF2B5EF4-FFF2-40B4-BE49-F238E27FC236}">
                <a16:creationId xmlns:a16="http://schemas.microsoft.com/office/drawing/2014/main" id="{A4745F24-D207-A9C3-7B8F-2B847985E1BF}"/>
              </a:ext>
            </a:extLst>
          </p:cNvPr>
          <p:cNvPicPr>
            <a:picLocks noChangeAspect="1"/>
          </p:cNvPicPr>
          <p:nvPr/>
        </p:nvPicPr>
        <p:blipFill rotWithShape="1">
          <a:blip r:embed="rId2">
            <a:extLst>
              <a:ext uri="{28A0092B-C50C-407E-A947-70E740481C1C}">
                <a14:useLocalDpi xmlns:a14="http://schemas.microsoft.com/office/drawing/2010/main" val="0"/>
              </a:ext>
            </a:extLst>
          </a:blip>
          <a:srcRect l="4896" t="4200" r="8407" b="6562"/>
          <a:stretch/>
        </p:blipFill>
        <p:spPr bwMode="gray">
          <a:xfrm>
            <a:off x="-60968" y="508"/>
            <a:ext cx="5652968" cy="6930116"/>
          </a:xfrm>
          <a:prstGeom prst="rect">
            <a:avLst/>
          </a:prstGeom>
          <a:solidFill>
            <a:srgbClr val="E4E7E9"/>
          </a:solidFill>
          <a:ln w="50800">
            <a:solidFill>
              <a:schemeClr val="bg1"/>
            </a:solidFill>
          </a:ln>
          <a:effectLst>
            <a:outerShdw blurRad="254000" dist="107763" dir="2699994" algn="tl">
              <a:prstClr val="black">
                <a:alpha val="40000"/>
              </a:prstClr>
            </a:outerShdw>
          </a:effectLst>
        </p:spPr>
      </p:pic>
      <p:sp>
        <p:nvSpPr>
          <p:cNvPr id="7" name="Textfeld 6">
            <a:extLst>
              <a:ext uri="{FF2B5EF4-FFF2-40B4-BE49-F238E27FC236}">
                <a16:creationId xmlns:a16="http://schemas.microsoft.com/office/drawing/2014/main" id="{AE42D817-3BF5-0859-ABA5-56BA456FF739}"/>
              </a:ext>
            </a:extLst>
          </p:cNvPr>
          <p:cNvSpPr txBox="1"/>
          <p:nvPr/>
        </p:nvSpPr>
        <p:spPr>
          <a:xfrm>
            <a:off x="120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0" name="Picture 9">
            <a:extLst>
              <a:ext uri="{FF2B5EF4-FFF2-40B4-BE49-F238E27FC236}">
                <a16:creationId xmlns:a16="http://schemas.microsoft.com/office/drawing/2014/main" id="{61047E16-0ACD-7593-2BE4-1CAD592D61C1}"/>
              </a:ext>
            </a:extLst>
          </p:cNvPr>
          <p:cNvPicPr>
            <a:picLocks noChangeAspect="1"/>
          </p:cNvPicPr>
          <p:nvPr/>
        </p:nvPicPr>
        <p:blipFill>
          <a:blip r:embed="rId3"/>
          <a:stretch>
            <a:fillRect/>
          </a:stretch>
        </p:blipFill>
        <p:spPr>
          <a:xfrm>
            <a:off x="9696000" y="6061794"/>
            <a:ext cx="490373" cy="223392"/>
          </a:xfrm>
          <a:prstGeom prst="rect">
            <a:avLst/>
          </a:prstGeom>
        </p:spPr>
      </p:pic>
    </p:spTree>
    <p:extLst>
      <p:ext uri="{BB962C8B-B14F-4D97-AF65-F5344CB8AC3E}">
        <p14:creationId xmlns:p14="http://schemas.microsoft.com/office/powerpoint/2010/main" val="1714654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EC31E-7B84-4339-8CE7-DD860D3BC5F7}"/>
              </a:ext>
            </a:extLst>
          </p:cNvPr>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3036146" y="-15563"/>
            <a:ext cx="9490089" cy="6860217"/>
          </a:xfrm>
          <a:prstGeom prst="rect">
            <a:avLst/>
          </a:prstGeom>
        </p:spPr>
      </p:pic>
      <p:sp>
        <p:nvSpPr>
          <p:cNvPr id="4" name="Date Placeholder 3">
            <a:extLst>
              <a:ext uri="{FF2B5EF4-FFF2-40B4-BE49-F238E27FC236}">
                <a16:creationId xmlns:a16="http://schemas.microsoft.com/office/drawing/2014/main" id="{CF5D519E-13C4-417B-9EAE-080F2B3E7723}"/>
              </a:ext>
            </a:extLst>
          </p:cNvPr>
          <p:cNvSpPr>
            <a:spLocks noGrp="1"/>
          </p:cNvSpPr>
          <p:nvPr>
            <p:ph type="dt" sz="half" idx="4294967295"/>
          </p:nvPr>
        </p:nvSpPr>
        <p:spPr>
          <a:xfrm>
            <a:off x="130802" y="6405331"/>
            <a:ext cx="1164585" cy="237515"/>
          </a:xfrm>
        </p:spPr>
        <p:txBody>
          <a:bodyPr/>
          <a:lstStyle/>
          <a:p>
            <a:fld id="{D2042BD0-40C8-444E-9920-E5A513A4247F}" type="datetime1">
              <a:rPr lang="nl-BE" smtClean="0"/>
              <a:t>14/12/2024</a:t>
            </a:fld>
            <a:endParaRPr lang="en-US" dirty="0"/>
          </a:p>
        </p:txBody>
      </p:sp>
      <p:sp>
        <p:nvSpPr>
          <p:cNvPr id="5" name="Footer Placeholder 4">
            <a:extLst>
              <a:ext uri="{FF2B5EF4-FFF2-40B4-BE49-F238E27FC236}">
                <a16:creationId xmlns:a16="http://schemas.microsoft.com/office/drawing/2014/main" id="{FAFD13B2-AF9F-482B-B45C-017163F5F76E}"/>
              </a:ext>
            </a:extLst>
          </p:cNvPr>
          <p:cNvSpPr>
            <a:spLocks noGrp="1"/>
          </p:cNvSpPr>
          <p:nvPr>
            <p:ph type="ftr" sz="quarter" idx="4294967295"/>
          </p:nvPr>
        </p:nvSpPr>
        <p:spPr>
          <a:xfrm>
            <a:off x="143340" y="6630875"/>
            <a:ext cx="2016224" cy="237515"/>
          </a:xfrm>
        </p:spPr>
        <p:txBody>
          <a:bodyPr/>
          <a:lstStyle/>
          <a:p>
            <a:r>
              <a:rPr lang="en-US"/>
              <a:t>©VITO – Not for distribution</a:t>
            </a:r>
            <a:endParaRPr lang="en-US" dirty="0"/>
          </a:p>
        </p:txBody>
      </p:sp>
      <p:sp>
        <p:nvSpPr>
          <p:cNvPr id="6" name="Slide Number Placeholder 5">
            <a:extLst>
              <a:ext uri="{FF2B5EF4-FFF2-40B4-BE49-F238E27FC236}">
                <a16:creationId xmlns:a16="http://schemas.microsoft.com/office/drawing/2014/main" id="{AFE37B9C-D3C3-44F2-954A-461FF0EDF094}"/>
              </a:ext>
            </a:extLst>
          </p:cNvPr>
          <p:cNvSpPr>
            <a:spLocks noGrp="1"/>
          </p:cNvSpPr>
          <p:nvPr>
            <p:ph type="sldNum" sz="quarter" idx="18"/>
          </p:nvPr>
        </p:nvSpPr>
        <p:spPr/>
        <p:txBody>
          <a:bodyPr/>
          <a:lstStyle/>
          <a:p>
            <a:fld id="{5BC19279-DFCC-452D-946A-D5121146A4E4}" type="slidenum">
              <a:rPr lang="en-US" smtClean="0"/>
              <a:pPr/>
              <a:t>10</a:t>
            </a:fld>
            <a:endParaRPr lang="en-US"/>
          </a:p>
        </p:txBody>
      </p:sp>
      <p:sp>
        <p:nvSpPr>
          <p:cNvPr id="15" name="Rectangle 14">
            <a:extLst>
              <a:ext uri="{FF2B5EF4-FFF2-40B4-BE49-F238E27FC236}">
                <a16:creationId xmlns:a16="http://schemas.microsoft.com/office/drawing/2014/main" id="{00524E1B-E12D-4614-B7FF-05AF1EFBED3C}"/>
              </a:ext>
            </a:extLst>
          </p:cNvPr>
          <p:cNvSpPr/>
          <p:nvPr/>
        </p:nvSpPr>
        <p:spPr>
          <a:xfrm>
            <a:off x="3020151" y="-15564"/>
            <a:ext cx="9617445" cy="6875783"/>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2400"/>
          </a:p>
        </p:txBody>
      </p:sp>
      <p:sp>
        <p:nvSpPr>
          <p:cNvPr id="12" name="TextBox 11">
            <a:extLst>
              <a:ext uri="{FF2B5EF4-FFF2-40B4-BE49-F238E27FC236}">
                <a16:creationId xmlns:a16="http://schemas.microsoft.com/office/drawing/2014/main" id="{7633CE20-E21D-4774-8563-E559F7900CDD}"/>
              </a:ext>
            </a:extLst>
          </p:cNvPr>
          <p:cNvSpPr txBox="1"/>
          <p:nvPr/>
        </p:nvSpPr>
        <p:spPr>
          <a:xfrm>
            <a:off x="456348" y="1359975"/>
            <a:ext cx="3989528" cy="666786"/>
          </a:xfrm>
          <a:prstGeom prst="rect">
            <a:avLst/>
          </a:prstGeom>
          <a:solidFill>
            <a:srgbClr val="21428B">
              <a:alpha val="80000"/>
            </a:srgbClr>
          </a:solidFill>
        </p:spPr>
        <p:txBody>
          <a:bodyPr wrap="square" rtlCol="0">
            <a:spAutoFit/>
          </a:bodyPr>
          <a:lstStyle/>
          <a:p>
            <a:r>
              <a:rPr lang="en-US" sz="3733" dirty="0">
                <a:solidFill>
                  <a:schemeClr val="bg1"/>
                </a:solidFill>
              </a:rPr>
              <a:t>Your starting point</a:t>
            </a:r>
            <a:endParaRPr lang="en-BE" sz="3733" dirty="0">
              <a:solidFill>
                <a:schemeClr val="bg1"/>
              </a:solidFill>
            </a:endParaRPr>
          </a:p>
        </p:txBody>
      </p:sp>
      <p:sp>
        <p:nvSpPr>
          <p:cNvPr id="17" name="TextBox 16">
            <a:extLst>
              <a:ext uri="{FF2B5EF4-FFF2-40B4-BE49-F238E27FC236}">
                <a16:creationId xmlns:a16="http://schemas.microsoft.com/office/drawing/2014/main" id="{57178B83-1829-4EA1-A22F-3E85187DE75E}"/>
              </a:ext>
            </a:extLst>
          </p:cNvPr>
          <p:cNvSpPr txBox="1"/>
          <p:nvPr/>
        </p:nvSpPr>
        <p:spPr>
          <a:xfrm>
            <a:off x="456348" y="2356129"/>
            <a:ext cx="3989528" cy="666786"/>
          </a:xfrm>
          <a:prstGeom prst="rect">
            <a:avLst/>
          </a:prstGeom>
          <a:solidFill>
            <a:srgbClr val="21428B">
              <a:alpha val="80000"/>
            </a:srgbClr>
          </a:solidFill>
        </p:spPr>
        <p:txBody>
          <a:bodyPr wrap="square" rtlCol="0">
            <a:spAutoFit/>
          </a:bodyPr>
          <a:lstStyle/>
          <a:p>
            <a:r>
              <a:rPr lang="en-US" sz="3733" dirty="0">
                <a:solidFill>
                  <a:schemeClr val="bg1"/>
                </a:solidFill>
              </a:rPr>
              <a:t>Your mission</a:t>
            </a:r>
            <a:endParaRPr lang="en-BE" sz="3733" dirty="0">
              <a:solidFill>
                <a:schemeClr val="bg1"/>
              </a:solidFill>
            </a:endParaRPr>
          </a:p>
        </p:txBody>
      </p:sp>
      <p:sp>
        <p:nvSpPr>
          <p:cNvPr id="18" name="TextBox 17">
            <a:extLst>
              <a:ext uri="{FF2B5EF4-FFF2-40B4-BE49-F238E27FC236}">
                <a16:creationId xmlns:a16="http://schemas.microsoft.com/office/drawing/2014/main" id="{E43CB318-997B-4A84-9649-DD2520908A15}"/>
              </a:ext>
            </a:extLst>
          </p:cNvPr>
          <p:cNvSpPr txBox="1"/>
          <p:nvPr/>
        </p:nvSpPr>
        <p:spPr>
          <a:xfrm>
            <a:off x="440271" y="4549957"/>
            <a:ext cx="3989528" cy="666786"/>
          </a:xfrm>
          <a:prstGeom prst="rect">
            <a:avLst/>
          </a:prstGeom>
          <a:solidFill>
            <a:srgbClr val="21428B">
              <a:alpha val="80000"/>
            </a:srgbClr>
          </a:solidFill>
        </p:spPr>
        <p:txBody>
          <a:bodyPr wrap="square" rtlCol="0">
            <a:spAutoFit/>
          </a:bodyPr>
          <a:lstStyle/>
          <a:p>
            <a:r>
              <a:rPr lang="en-US" sz="3733" dirty="0">
                <a:solidFill>
                  <a:schemeClr val="bg1"/>
                </a:solidFill>
              </a:rPr>
              <a:t>Your team</a:t>
            </a:r>
            <a:endParaRPr lang="en-BE" sz="3733" dirty="0">
              <a:solidFill>
                <a:schemeClr val="bg1"/>
              </a:solidFill>
            </a:endParaRPr>
          </a:p>
        </p:txBody>
      </p:sp>
      <p:sp>
        <p:nvSpPr>
          <p:cNvPr id="19" name="TextBox 18">
            <a:extLst>
              <a:ext uri="{FF2B5EF4-FFF2-40B4-BE49-F238E27FC236}">
                <a16:creationId xmlns:a16="http://schemas.microsoft.com/office/drawing/2014/main" id="{71B2E060-AB23-45E7-9C13-05030DA99F43}"/>
              </a:ext>
            </a:extLst>
          </p:cNvPr>
          <p:cNvSpPr txBox="1"/>
          <p:nvPr/>
        </p:nvSpPr>
        <p:spPr>
          <a:xfrm>
            <a:off x="440271" y="3453043"/>
            <a:ext cx="3989528" cy="666786"/>
          </a:xfrm>
          <a:prstGeom prst="rect">
            <a:avLst/>
          </a:prstGeom>
          <a:solidFill>
            <a:srgbClr val="21428B">
              <a:alpha val="80000"/>
            </a:srgbClr>
          </a:solidFill>
        </p:spPr>
        <p:txBody>
          <a:bodyPr wrap="square" rtlCol="0">
            <a:spAutoFit/>
          </a:bodyPr>
          <a:lstStyle/>
          <a:p>
            <a:r>
              <a:rPr lang="en-US" sz="3733" dirty="0">
                <a:solidFill>
                  <a:schemeClr val="bg1"/>
                </a:solidFill>
              </a:rPr>
              <a:t>Your strategy</a:t>
            </a:r>
            <a:endParaRPr lang="en-BE" sz="3733" dirty="0">
              <a:solidFill>
                <a:schemeClr val="bg1"/>
              </a:solidFill>
            </a:endParaRPr>
          </a:p>
        </p:txBody>
      </p:sp>
      <p:sp>
        <p:nvSpPr>
          <p:cNvPr id="20" name="TextBox 19">
            <a:extLst>
              <a:ext uri="{FF2B5EF4-FFF2-40B4-BE49-F238E27FC236}">
                <a16:creationId xmlns:a16="http://schemas.microsoft.com/office/drawing/2014/main" id="{BAD1BB5B-F64E-4407-A53D-AECA3EF4B35F}"/>
              </a:ext>
            </a:extLst>
          </p:cNvPr>
          <p:cNvSpPr txBox="1"/>
          <p:nvPr/>
        </p:nvSpPr>
        <p:spPr>
          <a:xfrm>
            <a:off x="4429800" y="1442867"/>
            <a:ext cx="7762201" cy="584775"/>
          </a:xfrm>
          <a:prstGeom prst="rect">
            <a:avLst/>
          </a:prstGeom>
          <a:solidFill>
            <a:schemeClr val="bg1">
              <a:alpha val="80000"/>
            </a:schemeClr>
          </a:solidFill>
        </p:spPr>
        <p:txBody>
          <a:bodyPr wrap="square" rtlCol="0">
            <a:spAutoFit/>
          </a:bodyPr>
          <a:lstStyle/>
          <a:p>
            <a:r>
              <a:rPr lang="en-US" sz="3200" dirty="0">
                <a:solidFill>
                  <a:srgbClr val="21428B"/>
                </a:solidFill>
              </a:rPr>
              <a:t>You have inherited a family business…</a:t>
            </a:r>
            <a:endParaRPr lang="en-BE" sz="3200" dirty="0">
              <a:solidFill>
                <a:srgbClr val="21428B"/>
              </a:solidFill>
            </a:endParaRPr>
          </a:p>
        </p:txBody>
      </p:sp>
      <p:sp>
        <p:nvSpPr>
          <p:cNvPr id="21" name="TextBox 20">
            <a:extLst>
              <a:ext uri="{FF2B5EF4-FFF2-40B4-BE49-F238E27FC236}">
                <a16:creationId xmlns:a16="http://schemas.microsoft.com/office/drawing/2014/main" id="{C128FBDB-7768-485D-8CF3-1DBE61FCF3A9}"/>
              </a:ext>
            </a:extLst>
          </p:cNvPr>
          <p:cNvSpPr txBox="1"/>
          <p:nvPr/>
        </p:nvSpPr>
        <p:spPr>
          <a:xfrm>
            <a:off x="4445877" y="2438203"/>
            <a:ext cx="7762201" cy="584775"/>
          </a:xfrm>
          <a:prstGeom prst="rect">
            <a:avLst/>
          </a:prstGeom>
          <a:solidFill>
            <a:schemeClr val="bg1">
              <a:alpha val="80000"/>
            </a:schemeClr>
          </a:solidFill>
        </p:spPr>
        <p:txBody>
          <a:bodyPr wrap="square" rtlCol="0">
            <a:spAutoFit/>
          </a:bodyPr>
          <a:lstStyle/>
          <a:p>
            <a:r>
              <a:rPr lang="en-US" sz="3200" dirty="0">
                <a:solidFill>
                  <a:srgbClr val="21428B"/>
                </a:solidFill>
              </a:rPr>
              <a:t>Improve your resilience and company value…</a:t>
            </a:r>
            <a:endParaRPr lang="en-BE" sz="3200" dirty="0">
              <a:solidFill>
                <a:srgbClr val="21428B"/>
              </a:solidFill>
            </a:endParaRPr>
          </a:p>
        </p:txBody>
      </p:sp>
      <p:sp>
        <p:nvSpPr>
          <p:cNvPr id="22" name="TextBox 21">
            <a:extLst>
              <a:ext uri="{FF2B5EF4-FFF2-40B4-BE49-F238E27FC236}">
                <a16:creationId xmlns:a16="http://schemas.microsoft.com/office/drawing/2014/main" id="{8BF53AB5-E7F9-478E-A291-D11BCFF9F15F}"/>
              </a:ext>
            </a:extLst>
          </p:cNvPr>
          <p:cNvSpPr txBox="1"/>
          <p:nvPr/>
        </p:nvSpPr>
        <p:spPr>
          <a:xfrm>
            <a:off x="4429796" y="3535117"/>
            <a:ext cx="7762201" cy="584775"/>
          </a:xfrm>
          <a:prstGeom prst="rect">
            <a:avLst/>
          </a:prstGeom>
          <a:solidFill>
            <a:schemeClr val="bg1">
              <a:alpha val="80000"/>
            </a:schemeClr>
          </a:solidFill>
        </p:spPr>
        <p:txBody>
          <a:bodyPr wrap="square" rtlCol="0">
            <a:spAutoFit/>
          </a:bodyPr>
          <a:lstStyle/>
          <a:p>
            <a:r>
              <a:rPr lang="en-US" sz="3200" dirty="0">
                <a:solidFill>
                  <a:srgbClr val="21428B"/>
                </a:solidFill>
              </a:rPr>
              <a:t>Make smart investments…</a:t>
            </a:r>
            <a:endParaRPr lang="en-BE" sz="3200" dirty="0">
              <a:solidFill>
                <a:srgbClr val="21428B"/>
              </a:solidFill>
            </a:endParaRPr>
          </a:p>
        </p:txBody>
      </p:sp>
      <p:sp>
        <p:nvSpPr>
          <p:cNvPr id="23" name="TextBox 22">
            <a:extLst>
              <a:ext uri="{FF2B5EF4-FFF2-40B4-BE49-F238E27FC236}">
                <a16:creationId xmlns:a16="http://schemas.microsoft.com/office/drawing/2014/main" id="{F126C04E-3EF0-4720-AF0A-06C762CE33BC}"/>
              </a:ext>
            </a:extLst>
          </p:cNvPr>
          <p:cNvSpPr txBox="1"/>
          <p:nvPr/>
        </p:nvSpPr>
        <p:spPr>
          <a:xfrm>
            <a:off x="4429797" y="4632031"/>
            <a:ext cx="7762201" cy="584775"/>
          </a:xfrm>
          <a:prstGeom prst="rect">
            <a:avLst/>
          </a:prstGeom>
          <a:solidFill>
            <a:schemeClr val="bg1">
              <a:alpha val="80000"/>
            </a:schemeClr>
          </a:solidFill>
        </p:spPr>
        <p:txBody>
          <a:bodyPr wrap="square" rtlCol="0">
            <a:spAutoFit/>
          </a:bodyPr>
          <a:lstStyle/>
          <a:p>
            <a:r>
              <a:rPr lang="en-US" sz="3200" dirty="0">
                <a:solidFill>
                  <a:srgbClr val="21428B"/>
                </a:solidFill>
              </a:rPr>
              <a:t>Operations manager &amp; Financial manager</a:t>
            </a:r>
            <a:endParaRPr lang="en-BE" sz="3200" dirty="0">
              <a:solidFill>
                <a:srgbClr val="21428B"/>
              </a:solidFill>
            </a:endParaRPr>
          </a:p>
        </p:txBody>
      </p:sp>
      <p:sp>
        <p:nvSpPr>
          <p:cNvPr id="2" name="Text Placeholder 1">
            <a:extLst>
              <a:ext uri="{FF2B5EF4-FFF2-40B4-BE49-F238E27FC236}">
                <a16:creationId xmlns:a16="http://schemas.microsoft.com/office/drawing/2014/main" id="{08DBA6CD-212B-4538-86F7-6D7DA07261E7}"/>
              </a:ext>
            </a:extLst>
          </p:cNvPr>
          <p:cNvSpPr>
            <a:spLocks noGrp="1"/>
          </p:cNvSpPr>
          <p:nvPr>
            <p:ph type="body" sz="quarter" idx="15"/>
          </p:nvPr>
        </p:nvSpPr>
        <p:spPr/>
        <p:txBody>
          <a:bodyPr/>
          <a:lstStyle/>
          <a:p>
            <a:r>
              <a:rPr lang="en-US" dirty="0"/>
              <a:t>The Challenge</a:t>
            </a:r>
            <a:endParaRPr lang="en-BE" dirty="0"/>
          </a:p>
        </p:txBody>
      </p:sp>
      <p:pic>
        <p:nvPicPr>
          <p:cNvPr id="16" name="Picture 15">
            <a:extLst>
              <a:ext uri="{FF2B5EF4-FFF2-40B4-BE49-F238E27FC236}">
                <a16:creationId xmlns:a16="http://schemas.microsoft.com/office/drawing/2014/main" id="{71DCEB56-CE01-48C6-BD52-8AFC90BCF02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58688" y="61995"/>
            <a:ext cx="1033313" cy="851685"/>
          </a:xfrm>
          <a:prstGeom prst="rect">
            <a:avLst/>
          </a:prstGeom>
        </p:spPr>
      </p:pic>
    </p:spTree>
    <p:extLst>
      <p:ext uri="{BB962C8B-B14F-4D97-AF65-F5344CB8AC3E}">
        <p14:creationId xmlns:p14="http://schemas.microsoft.com/office/powerpoint/2010/main" val="259893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D5B44793-9C3B-7F7B-4B5A-FBA998D97A46}"/>
              </a:ext>
            </a:extLst>
          </p:cNvPr>
          <p:cNvSpPr>
            <a:spLocks noGrp="1"/>
          </p:cNvSpPr>
          <p:nvPr>
            <p:ph type="sldNum" sz="quarter" idx="12"/>
          </p:nvPr>
        </p:nvSpPr>
        <p:spPr/>
        <p:txBody>
          <a:bodyPr/>
          <a:lstStyle/>
          <a:p>
            <a:fld id="{5BC19279-DFCC-452D-946A-D5121146A4E4}" type="slidenum">
              <a:rPr lang="en-US" smtClean="0"/>
              <a:pPr/>
              <a:t>11</a:t>
            </a:fld>
            <a:endParaRPr lang="en-US"/>
          </a:p>
        </p:txBody>
      </p:sp>
      <p:sp>
        <p:nvSpPr>
          <p:cNvPr id="6" name="Titel 5">
            <a:extLst>
              <a:ext uri="{FF2B5EF4-FFF2-40B4-BE49-F238E27FC236}">
                <a16:creationId xmlns:a16="http://schemas.microsoft.com/office/drawing/2014/main" id="{26B7B526-DE23-EC60-82D0-CC45F19DEEFF}"/>
              </a:ext>
            </a:extLst>
          </p:cNvPr>
          <p:cNvSpPr>
            <a:spLocks noGrp="1"/>
          </p:cNvSpPr>
          <p:nvPr>
            <p:ph type="title"/>
          </p:nvPr>
        </p:nvSpPr>
        <p:spPr/>
        <p:txBody>
          <a:bodyPr/>
          <a:lstStyle/>
          <a:p>
            <a:r>
              <a:rPr lang="en-GB" dirty="0"/>
              <a:t>@ Mission: Resilience &amp; company value</a:t>
            </a:r>
          </a:p>
        </p:txBody>
      </p:sp>
      <p:pic>
        <p:nvPicPr>
          <p:cNvPr id="9" name="Snagit_SNG842">
            <a:extLst>
              <a:ext uri="{FF2B5EF4-FFF2-40B4-BE49-F238E27FC236}">
                <a16:creationId xmlns:a16="http://schemas.microsoft.com/office/drawing/2014/main" id="{7E8EFB86-2156-CF5C-88D0-8F365584A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593" y="1526070"/>
            <a:ext cx="6537408" cy="4448056"/>
          </a:xfrm>
        </p:spPr>
      </p:pic>
      <p:sp>
        <p:nvSpPr>
          <p:cNvPr id="10" name="Datumsplatzhalter 9">
            <a:extLst>
              <a:ext uri="{FF2B5EF4-FFF2-40B4-BE49-F238E27FC236}">
                <a16:creationId xmlns:a16="http://schemas.microsoft.com/office/drawing/2014/main" id="{C8B25591-3D5C-F506-666F-2BC102689A42}"/>
              </a:ext>
            </a:extLst>
          </p:cNvPr>
          <p:cNvSpPr>
            <a:spLocks noGrp="1"/>
          </p:cNvSpPr>
          <p:nvPr>
            <p:ph type="dt" sz="half" idx="10"/>
          </p:nvPr>
        </p:nvSpPr>
        <p:spPr/>
        <p:txBody>
          <a:bodyPr/>
          <a:lstStyle/>
          <a:p>
            <a:r>
              <a:rPr lang="de-DE"/>
              <a:t>(Vito, 2022)</a:t>
            </a:r>
            <a:endParaRPr lang="de-DE" dirty="0"/>
          </a:p>
        </p:txBody>
      </p:sp>
      <p:sp>
        <p:nvSpPr>
          <p:cNvPr id="11" name="Fußzeilenplatzhalter 10">
            <a:extLst>
              <a:ext uri="{FF2B5EF4-FFF2-40B4-BE49-F238E27FC236}">
                <a16:creationId xmlns:a16="http://schemas.microsoft.com/office/drawing/2014/main" id="{F9ACA3CA-0235-1646-772A-F98DB7B0B0CE}"/>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193540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15CB279-7D46-0037-ECF5-752F774993B6}"/>
              </a:ext>
            </a:extLst>
          </p:cNvPr>
          <p:cNvSpPr>
            <a:spLocks noGrp="1"/>
          </p:cNvSpPr>
          <p:nvPr>
            <p:ph type="sldNum" sz="quarter" idx="12"/>
          </p:nvPr>
        </p:nvSpPr>
        <p:spPr/>
        <p:txBody>
          <a:bodyPr/>
          <a:lstStyle/>
          <a:p>
            <a:fld id="{D836C0FE-70CA-4950-82D6-CF602CC2B770}" type="slidenum">
              <a:rPr lang="de-DE" smtClean="0"/>
              <a:t>12</a:t>
            </a:fld>
            <a:endParaRPr lang="de-DE" dirty="0"/>
          </a:p>
        </p:txBody>
      </p:sp>
      <p:sp>
        <p:nvSpPr>
          <p:cNvPr id="3" name="Titel 2">
            <a:extLst>
              <a:ext uri="{FF2B5EF4-FFF2-40B4-BE49-F238E27FC236}">
                <a16:creationId xmlns:a16="http://schemas.microsoft.com/office/drawing/2014/main" id="{E5659D1C-6F82-D114-CDC4-BA462CABD873}"/>
              </a:ext>
            </a:extLst>
          </p:cNvPr>
          <p:cNvSpPr>
            <a:spLocks noGrp="1"/>
          </p:cNvSpPr>
          <p:nvPr>
            <p:ph type="title"/>
          </p:nvPr>
        </p:nvSpPr>
        <p:spPr/>
        <p:txBody>
          <a:bodyPr/>
          <a:lstStyle/>
          <a:p>
            <a:r>
              <a:rPr lang="en-GB" dirty="0"/>
              <a:t>Business models: Ownership</a:t>
            </a:r>
          </a:p>
        </p:txBody>
      </p:sp>
      <p:sp>
        <p:nvSpPr>
          <p:cNvPr id="5" name="Datumsplatzhalter 4">
            <a:extLst>
              <a:ext uri="{FF2B5EF4-FFF2-40B4-BE49-F238E27FC236}">
                <a16:creationId xmlns:a16="http://schemas.microsoft.com/office/drawing/2014/main" id="{8553EDFB-873F-6DF6-44D8-A1EEB2D90610}"/>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A79DF33F-BDF2-D973-5682-61E91A502AF4}"/>
              </a:ext>
            </a:extLst>
          </p:cNvPr>
          <p:cNvSpPr>
            <a:spLocks noGrp="1"/>
          </p:cNvSpPr>
          <p:nvPr>
            <p:ph type="ftr" sz="quarter" idx="11"/>
          </p:nvPr>
        </p:nvSpPr>
        <p:spPr/>
        <p:txBody>
          <a:bodyPr/>
          <a:lstStyle/>
          <a:p>
            <a:r>
              <a:rPr lang="de-DE"/>
              <a:t>KMH / Intro Circularity</a:t>
            </a:r>
            <a:endParaRPr lang="de-DE" dirty="0"/>
          </a:p>
        </p:txBody>
      </p:sp>
      <p:pic>
        <p:nvPicPr>
          <p:cNvPr id="12" name="Snagit_SNG808">
            <a:extLst>
              <a:ext uri="{FF2B5EF4-FFF2-40B4-BE49-F238E27FC236}">
                <a16:creationId xmlns:a16="http://schemas.microsoft.com/office/drawing/2014/main" id="{0C21D12E-4873-C9BA-213F-D012C569CE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00" y="1628775"/>
            <a:ext cx="8852059" cy="4535488"/>
          </a:xfrm>
        </p:spPr>
      </p:pic>
    </p:spTree>
    <p:extLst>
      <p:ext uri="{BB962C8B-B14F-4D97-AF65-F5344CB8AC3E}">
        <p14:creationId xmlns:p14="http://schemas.microsoft.com/office/powerpoint/2010/main" val="114955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49D65-C09D-900C-08A1-147DD30490EF}"/>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0394DA2-D5CE-04BB-CAA6-C43CA9B94523}"/>
              </a:ext>
            </a:extLst>
          </p:cNvPr>
          <p:cNvSpPr>
            <a:spLocks noGrp="1"/>
          </p:cNvSpPr>
          <p:nvPr>
            <p:ph type="sldNum" sz="quarter" idx="12"/>
          </p:nvPr>
        </p:nvSpPr>
        <p:spPr/>
        <p:txBody>
          <a:bodyPr/>
          <a:lstStyle/>
          <a:p>
            <a:fld id="{D836C0FE-70CA-4950-82D6-CF602CC2B770}" type="slidenum">
              <a:rPr lang="de-DE" smtClean="0"/>
              <a:t>13</a:t>
            </a:fld>
            <a:endParaRPr lang="de-DE" dirty="0"/>
          </a:p>
        </p:txBody>
      </p:sp>
      <p:sp>
        <p:nvSpPr>
          <p:cNvPr id="3" name="Titel 2">
            <a:extLst>
              <a:ext uri="{FF2B5EF4-FFF2-40B4-BE49-F238E27FC236}">
                <a16:creationId xmlns:a16="http://schemas.microsoft.com/office/drawing/2014/main" id="{D6D05F9B-9A04-810A-74FA-952D7AEDB7A6}"/>
              </a:ext>
            </a:extLst>
          </p:cNvPr>
          <p:cNvSpPr>
            <a:spLocks noGrp="1"/>
          </p:cNvSpPr>
          <p:nvPr>
            <p:ph type="title"/>
          </p:nvPr>
        </p:nvSpPr>
        <p:spPr/>
        <p:txBody>
          <a:bodyPr/>
          <a:lstStyle/>
          <a:p>
            <a:r>
              <a:rPr lang="en-GB" dirty="0"/>
              <a:t>Business models: Pay-Per-Use</a:t>
            </a:r>
          </a:p>
        </p:txBody>
      </p:sp>
      <p:sp>
        <p:nvSpPr>
          <p:cNvPr id="5" name="Datumsplatzhalter 4">
            <a:extLst>
              <a:ext uri="{FF2B5EF4-FFF2-40B4-BE49-F238E27FC236}">
                <a16:creationId xmlns:a16="http://schemas.microsoft.com/office/drawing/2014/main" id="{5BC242DC-BF8A-53C7-DC53-76DEF1535771}"/>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C7CC00ED-880C-726C-5683-9011E6E5A6C8}"/>
              </a:ext>
            </a:extLst>
          </p:cNvPr>
          <p:cNvSpPr>
            <a:spLocks noGrp="1"/>
          </p:cNvSpPr>
          <p:nvPr>
            <p:ph type="ftr" sz="quarter" idx="11"/>
          </p:nvPr>
        </p:nvSpPr>
        <p:spPr/>
        <p:txBody>
          <a:bodyPr/>
          <a:lstStyle/>
          <a:p>
            <a:r>
              <a:rPr lang="de-DE"/>
              <a:t>KMH / Intro Circularity</a:t>
            </a:r>
            <a:endParaRPr lang="de-DE" dirty="0"/>
          </a:p>
        </p:txBody>
      </p:sp>
      <p:pic>
        <p:nvPicPr>
          <p:cNvPr id="9" name="Snagit_SNG82A">
            <a:extLst>
              <a:ext uri="{FF2B5EF4-FFF2-40B4-BE49-F238E27FC236}">
                <a16:creationId xmlns:a16="http://schemas.microsoft.com/office/drawing/2014/main" id="{90F29D8E-04BE-D0C8-68DD-2F061911F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892" y="1413000"/>
            <a:ext cx="9881108" cy="4432528"/>
          </a:xfrm>
        </p:spPr>
      </p:pic>
    </p:spTree>
    <p:extLst>
      <p:ext uri="{BB962C8B-B14F-4D97-AF65-F5344CB8AC3E}">
        <p14:creationId xmlns:p14="http://schemas.microsoft.com/office/powerpoint/2010/main" val="2904259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8F968-F630-AEB9-B0E9-0CCC0DB42E5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346BCB5-5BFC-E63A-9263-0D55A138A3D8}"/>
              </a:ext>
            </a:extLst>
          </p:cNvPr>
          <p:cNvSpPr>
            <a:spLocks noGrp="1"/>
          </p:cNvSpPr>
          <p:nvPr>
            <p:ph type="sldNum" sz="quarter" idx="12"/>
          </p:nvPr>
        </p:nvSpPr>
        <p:spPr/>
        <p:txBody>
          <a:bodyPr/>
          <a:lstStyle/>
          <a:p>
            <a:fld id="{D836C0FE-70CA-4950-82D6-CF602CC2B770}" type="slidenum">
              <a:rPr lang="de-DE" smtClean="0"/>
              <a:t>14</a:t>
            </a:fld>
            <a:endParaRPr lang="de-DE" dirty="0"/>
          </a:p>
        </p:txBody>
      </p:sp>
      <p:sp>
        <p:nvSpPr>
          <p:cNvPr id="3" name="Titel 2">
            <a:extLst>
              <a:ext uri="{FF2B5EF4-FFF2-40B4-BE49-F238E27FC236}">
                <a16:creationId xmlns:a16="http://schemas.microsoft.com/office/drawing/2014/main" id="{2B74E885-3661-B5D2-8305-0D7C3DD22D4E}"/>
              </a:ext>
            </a:extLst>
          </p:cNvPr>
          <p:cNvSpPr>
            <a:spLocks noGrp="1"/>
          </p:cNvSpPr>
          <p:nvPr>
            <p:ph type="title"/>
          </p:nvPr>
        </p:nvSpPr>
        <p:spPr/>
        <p:txBody>
          <a:bodyPr/>
          <a:lstStyle/>
          <a:p>
            <a:r>
              <a:rPr lang="en-GB" dirty="0"/>
              <a:t>Circularity in the game</a:t>
            </a:r>
          </a:p>
        </p:txBody>
      </p:sp>
      <p:pic>
        <p:nvPicPr>
          <p:cNvPr id="8" name="Inhaltsplatzhalter 7">
            <a:extLst>
              <a:ext uri="{FF2B5EF4-FFF2-40B4-BE49-F238E27FC236}">
                <a16:creationId xmlns:a16="http://schemas.microsoft.com/office/drawing/2014/main" id="{0D4906C1-0025-4757-21A6-E1E8C8D4D5F8}"/>
              </a:ext>
            </a:extLst>
          </p:cNvPr>
          <p:cNvPicPr>
            <a:picLocks noGrp="1" noChangeAspect="1"/>
          </p:cNvPicPr>
          <p:nvPr>
            <p:ph idx="1"/>
          </p:nvPr>
        </p:nvPicPr>
        <p:blipFill>
          <a:blip r:embed="rId2"/>
          <a:stretch>
            <a:fillRect/>
          </a:stretch>
        </p:blipFill>
        <p:spPr>
          <a:xfrm>
            <a:off x="1492818" y="1628775"/>
            <a:ext cx="9206364" cy="4535488"/>
          </a:xfrm>
        </p:spPr>
      </p:pic>
      <p:sp>
        <p:nvSpPr>
          <p:cNvPr id="5" name="Datumsplatzhalter 4">
            <a:extLst>
              <a:ext uri="{FF2B5EF4-FFF2-40B4-BE49-F238E27FC236}">
                <a16:creationId xmlns:a16="http://schemas.microsoft.com/office/drawing/2014/main" id="{11BEED92-6245-20E8-89BD-7C37BAE52252}"/>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B85334CF-71BB-8788-5B04-7C4ACD04622D}"/>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77611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029E1-5F1A-3E6F-646C-FF57D989502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AC4B215-C7B5-F33E-A731-0096EB4CDD89}"/>
              </a:ext>
            </a:extLst>
          </p:cNvPr>
          <p:cNvSpPr>
            <a:spLocks noGrp="1"/>
          </p:cNvSpPr>
          <p:nvPr>
            <p:ph type="sldNum" sz="quarter" idx="12"/>
          </p:nvPr>
        </p:nvSpPr>
        <p:spPr/>
        <p:txBody>
          <a:bodyPr/>
          <a:lstStyle/>
          <a:p>
            <a:fld id="{D836C0FE-70CA-4950-82D6-CF602CC2B770}" type="slidenum">
              <a:rPr lang="de-DE" smtClean="0"/>
              <a:t>15</a:t>
            </a:fld>
            <a:endParaRPr lang="de-DE" dirty="0"/>
          </a:p>
        </p:txBody>
      </p:sp>
      <p:sp>
        <p:nvSpPr>
          <p:cNvPr id="3" name="Titel 2">
            <a:extLst>
              <a:ext uri="{FF2B5EF4-FFF2-40B4-BE49-F238E27FC236}">
                <a16:creationId xmlns:a16="http://schemas.microsoft.com/office/drawing/2014/main" id="{43D2D2E2-48D1-48C0-88D3-C6C7E488C4EF}"/>
              </a:ext>
            </a:extLst>
          </p:cNvPr>
          <p:cNvSpPr>
            <a:spLocks noGrp="1"/>
          </p:cNvSpPr>
          <p:nvPr>
            <p:ph type="title"/>
          </p:nvPr>
        </p:nvSpPr>
        <p:spPr/>
        <p:txBody>
          <a:bodyPr/>
          <a:lstStyle/>
          <a:p>
            <a:r>
              <a:rPr lang="en-GB" dirty="0"/>
              <a:t>Circularity in the game</a:t>
            </a:r>
          </a:p>
        </p:txBody>
      </p:sp>
      <p:sp>
        <p:nvSpPr>
          <p:cNvPr id="5" name="Datumsplatzhalter 4">
            <a:extLst>
              <a:ext uri="{FF2B5EF4-FFF2-40B4-BE49-F238E27FC236}">
                <a16:creationId xmlns:a16="http://schemas.microsoft.com/office/drawing/2014/main" id="{03ACD359-4BE8-ECCC-7DDD-AC0BDBE10015}"/>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285D53B7-1238-C87F-3987-58D01B5283D8}"/>
              </a:ext>
            </a:extLst>
          </p:cNvPr>
          <p:cNvSpPr>
            <a:spLocks noGrp="1"/>
          </p:cNvSpPr>
          <p:nvPr>
            <p:ph type="ftr" sz="quarter" idx="11"/>
          </p:nvPr>
        </p:nvSpPr>
        <p:spPr/>
        <p:txBody>
          <a:bodyPr/>
          <a:lstStyle/>
          <a:p>
            <a:r>
              <a:rPr lang="de-DE"/>
              <a:t>KMH / Intro Circularity</a:t>
            </a:r>
            <a:endParaRPr lang="de-DE" dirty="0"/>
          </a:p>
        </p:txBody>
      </p:sp>
      <p:pic>
        <p:nvPicPr>
          <p:cNvPr id="11" name="Content Placeholder 10">
            <a:extLst>
              <a:ext uri="{FF2B5EF4-FFF2-40B4-BE49-F238E27FC236}">
                <a16:creationId xmlns:a16="http://schemas.microsoft.com/office/drawing/2014/main" id="{55FC98C0-AC80-7003-3820-4A69565C38D5}"/>
              </a:ext>
            </a:extLst>
          </p:cNvPr>
          <p:cNvPicPr>
            <a:picLocks noGrp="1" noChangeAspect="1"/>
          </p:cNvPicPr>
          <p:nvPr>
            <p:ph idx="1"/>
          </p:nvPr>
        </p:nvPicPr>
        <p:blipFill>
          <a:blip r:embed="rId2"/>
          <a:stretch>
            <a:fillRect/>
          </a:stretch>
        </p:blipFill>
        <p:spPr>
          <a:xfrm>
            <a:off x="1344000" y="1485000"/>
            <a:ext cx="9185798" cy="4535488"/>
          </a:xfrm>
          <a:prstGeom prst="rect">
            <a:avLst/>
          </a:prstGeom>
        </p:spPr>
      </p:pic>
    </p:spTree>
    <p:extLst>
      <p:ext uri="{BB962C8B-B14F-4D97-AF65-F5344CB8AC3E}">
        <p14:creationId xmlns:p14="http://schemas.microsoft.com/office/powerpoint/2010/main" val="210261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5AE85-4BDF-5DE1-79E0-AD7216F550F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F001EA9-45C3-2EE5-6B7E-82CC4B7678C1}"/>
              </a:ext>
            </a:extLst>
          </p:cNvPr>
          <p:cNvSpPr>
            <a:spLocks noGrp="1"/>
          </p:cNvSpPr>
          <p:nvPr>
            <p:ph type="sldNum" sz="quarter" idx="12"/>
          </p:nvPr>
        </p:nvSpPr>
        <p:spPr/>
        <p:txBody>
          <a:bodyPr/>
          <a:lstStyle/>
          <a:p>
            <a:fld id="{D836C0FE-70CA-4950-82D6-CF602CC2B770}" type="slidenum">
              <a:rPr lang="de-DE" smtClean="0"/>
              <a:t>16</a:t>
            </a:fld>
            <a:endParaRPr lang="de-DE" dirty="0"/>
          </a:p>
        </p:txBody>
      </p:sp>
      <p:sp>
        <p:nvSpPr>
          <p:cNvPr id="3" name="Titel 2">
            <a:extLst>
              <a:ext uri="{FF2B5EF4-FFF2-40B4-BE49-F238E27FC236}">
                <a16:creationId xmlns:a16="http://schemas.microsoft.com/office/drawing/2014/main" id="{1ACBAAA8-0EFD-F0DE-8CC4-EDD01C297E88}"/>
              </a:ext>
            </a:extLst>
          </p:cNvPr>
          <p:cNvSpPr>
            <a:spLocks noGrp="1"/>
          </p:cNvSpPr>
          <p:nvPr>
            <p:ph type="title"/>
          </p:nvPr>
        </p:nvSpPr>
        <p:spPr/>
        <p:txBody>
          <a:bodyPr/>
          <a:lstStyle/>
          <a:p>
            <a:r>
              <a:rPr lang="en-GB" dirty="0"/>
              <a:t>Circularity in the game</a:t>
            </a:r>
          </a:p>
        </p:txBody>
      </p:sp>
      <p:sp>
        <p:nvSpPr>
          <p:cNvPr id="5" name="Datumsplatzhalter 4">
            <a:extLst>
              <a:ext uri="{FF2B5EF4-FFF2-40B4-BE49-F238E27FC236}">
                <a16:creationId xmlns:a16="http://schemas.microsoft.com/office/drawing/2014/main" id="{6BF4CCC5-965A-0800-83C9-BB87D609783A}"/>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270FF55B-A97E-13D5-66AB-D22DFBDB72C1}"/>
              </a:ext>
            </a:extLst>
          </p:cNvPr>
          <p:cNvSpPr>
            <a:spLocks noGrp="1"/>
          </p:cNvSpPr>
          <p:nvPr>
            <p:ph type="ftr" sz="quarter" idx="11"/>
          </p:nvPr>
        </p:nvSpPr>
        <p:spPr/>
        <p:txBody>
          <a:bodyPr/>
          <a:lstStyle/>
          <a:p>
            <a:r>
              <a:rPr lang="de-DE"/>
              <a:t>KMH / Intro Circularity</a:t>
            </a:r>
            <a:endParaRPr lang="de-DE" dirty="0"/>
          </a:p>
        </p:txBody>
      </p:sp>
      <p:pic>
        <p:nvPicPr>
          <p:cNvPr id="11" name="Content Placeholder 10">
            <a:extLst>
              <a:ext uri="{FF2B5EF4-FFF2-40B4-BE49-F238E27FC236}">
                <a16:creationId xmlns:a16="http://schemas.microsoft.com/office/drawing/2014/main" id="{36856AF7-9B8B-1836-2675-C2A7BBED6D7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44000" y="1485000"/>
            <a:ext cx="9185798" cy="4535488"/>
          </a:xfrm>
          <a:prstGeom prst="rect">
            <a:avLst/>
          </a:prstGeom>
        </p:spPr>
      </p:pic>
    </p:spTree>
    <p:extLst>
      <p:ext uri="{BB962C8B-B14F-4D97-AF65-F5344CB8AC3E}">
        <p14:creationId xmlns:p14="http://schemas.microsoft.com/office/powerpoint/2010/main" val="3470684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9937B-4E2E-7C2E-F9CF-E6D8670423F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488DC91-E0E6-C320-EFFE-DC0B210DC661}"/>
              </a:ext>
            </a:extLst>
          </p:cNvPr>
          <p:cNvSpPr>
            <a:spLocks noGrp="1"/>
          </p:cNvSpPr>
          <p:nvPr>
            <p:ph type="sldNum" sz="quarter" idx="12"/>
          </p:nvPr>
        </p:nvSpPr>
        <p:spPr/>
        <p:txBody>
          <a:bodyPr/>
          <a:lstStyle/>
          <a:p>
            <a:fld id="{D836C0FE-70CA-4950-82D6-CF602CC2B770}" type="slidenum">
              <a:rPr lang="de-DE" smtClean="0"/>
              <a:t>17</a:t>
            </a:fld>
            <a:endParaRPr lang="de-DE" dirty="0"/>
          </a:p>
        </p:txBody>
      </p:sp>
      <p:sp>
        <p:nvSpPr>
          <p:cNvPr id="3" name="Titel 2">
            <a:extLst>
              <a:ext uri="{FF2B5EF4-FFF2-40B4-BE49-F238E27FC236}">
                <a16:creationId xmlns:a16="http://schemas.microsoft.com/office/drawing/2014/main" id="{D112F583-8415-FB7B-FDE1-9E235AF11851}"/>
              </a:ext>
            </a:extLst>
          </p:cNvPr>
          <p:cNvSpPr>
            <a:spLocks noGrp="1"/>
          </p:cNvSpPr>
          <p:nvPr>
            <p:ph type="title"/>
          </p:nvPr>
        </p:nvSpPr>
        <p:spPr/>
        <p:txBody>
          <a:bodyPr/>
          <a:lstStyle/>
          <a:p>
            <a:r>
              <a:rPr lang="en-GB" dirty="0"/>
              <a:t>Circularity in the game</a:t>
            </a:r>
          </a:p>
        </p:txBody>
      </p:sp>
      <p:sp>
        <p:nvSpPr>
          <p:cNvPr id="5" name="Datumsplatzhalter 4">
            <a:extLst>
              <a:ext uri="{FF2B5EF4-FFF2-40B4-BE49-F238E27FC236}">
                <a16:creationId xmlns:a16="http://schemas.microsoft.com/office/drawing/2014/main" id="{5D6AC08A-54A4-948C-EE70-399AC9248EC2}"/>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83AD881B-0601-CA4A-FAE6-93BC696E0B7B}"/>
              </a:ext>
            </a:extLst>
          </p:cNvPr>
          <p:cNvSpPr>
            <a:spLocks noGrp="1"/>
          </p:cNvSpPr>
          <p:nvPr>
            <p:ph type="ftr" sz="quarter" idx="11"/>
          </p:nvPr>
        </p:nvSpPr>
        <p:spPr/>
        <p:txBody>
          <a:bodyPr/>
          <a:lstStyle/>
          <a:p>
            <a:r>
              <a:rPr lang="de-DE"/>
              <a:t>KMH / Intro Circularity</a:t>
            </a:r>
            <a:endParaRPr lang="de-DE" dirty="0"/>
          </a:p>
        </p:txBody>
      </p:sp>
      <p:pic>
        <p:nvPicPr>
          <p:cNvPr id="11" name="Content Placeholder 10">
            <a:extLst>
              <a:ext uri="{FF2B5EF4-FFF2-40B4-BE49-F238E27FC236}">
                <a16:creationId xmlns:a16="http://schemas.microsoft.com/office/drawing/2014/main" id="{77A497B9-4189-C63C-DC6A-855A22CC155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44000" y="1485000"/>
            <a:ext cx="9185798" cy="4535488"/>
          </a:xfrm>
          <a:prstGeom prst="rect">
            <a:avLst/>
          </a:prstGeom>
        </p:spPr>
      </p:pic>
    </p:spTree>
    <p:extLst>
      <p:ext uri="{BB962C8B-B14F-4D97-AF65-F5344CB8AC3E}">
        <p14:creationId xmlns:p14="http://schemas.microsoft.com/office/powerpoint/2010/main" val="3575580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C348E-343C-A3E1-5193-210B20D48CB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7F5B185-B363-6642-AF09-AD04E1CFDD2A}"/>
              </a:ext>
            </a:extLst>
          </p:cNvPr>
          <p:cNvSpPr>
            <a:spLocks noGrp="1"/>
          </p:cNvSpPr>
          <p:nvPr>
            <p:ph type="sldNum" sz="quarter" idx="12"/>
          </p:nvPr>
        </p:nvSpPr>
        <p:spPr/>
        <p:txBody>
          <a:bodyPr/>
          <a:lstStyle/>
          <a:p>
            <a:fld id="{D836C0FE-70CA-4950-82D6-CF602CC2B770}" type="slidenum">
              <a:rPr lang="de-DE" smtClean="0"/>
              <a:t>18</a:t>
            </a:fld>
            <a:endParaRPr lang="de-DE" dirty="0"/>
          </a:p>
        </p:txBody>
      </p:sp>
      <p:sp>
        <p:nvSpPr>
          <p:cNvPr id="3" name="Titel 2">
            <a:extLst>
              <a:ext uri="{FF2B5EF4-FFF2-40B4-BE49-F238E27FC236}">
                <a16:creationId xmlns:a16="http://schemas.microsoft.com/office/drawing/2014/main" id="{4A055B25-7F93-14A1-36CC-8923B6E6A6E9}"/>
              </a:ext>
            </a:extLst>
          </p:cNvPr>
          <p:cNvSpPr>
            <a:spLocks noGrp="1"/>
          </p:cNvSpPr>
          <p:nvPr>
            <p:ph type="title"/>
          </p:nvPr>
        </p:nvSpPr>
        <p:spPr/>
        <p:txBody>
          <a:bodyPr/>
          <a:lstStyle/>
          <a:p>
            <a:r>
              <a:rPr lang="en-GB" dirty="0"/>
              <a:t>Circularity in the game</a:t>
            </a:r>
          </a:p>
        </p:txBody>
      </p:sp>
      <p:sp>
        <p:nvSpPr>
          <p:cNvPr id="5" name="Datumsplatzhalter 4">
            <a:extLst>
              <a:ext uri="{FF2B5EF4-FFF2-40B4-BE49-F238E27FC236}">
                <a16:creationId xmlns:a16="http://schemas.microsoft.com/office/drawing/2014/main" id="{ED667F93-66A2-93A8-396C-AE74F78867FA}"/>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45A48FF1-4136-F380-652A-04D100BD7FCB}"/>
              </a:ext>
            </a:extLst>
          </p:cNvPr>
          <p:cNvSpPr>
            <a:spLocks noGrp="1"/>
          </p:cNvSpPr>
          <p:nvPr>
            <p:ph type="ftr" sz="quarter" idx="11"/>
          </p:nvPr>
        </p:nvSpPr>
        <p:spPr/>
        <p:txBody>
          <a:bodyPr/>
          <a:lstStyle/>
          <a:p>
            <a:r>
              <a:rPr lang="de-DE"/>
              <a:t>KMH / Intro Circularity</a:t>
            </a:r>
            <a:endParaRPr lang="de-DE" dirty="0"/>
          </a:p>
        </p:txBody>
      </p:sp>
      <p:pic>
        <p:nvPicPr>
          <p:cNvPr id="9" name="Inhaltsplatzhalter 8">
            <a:extLst>
              <a:ext uri="{FF2B5EF4-FFF2-40B4-BE49-F238E27FC236}">
                <a16:creationId xmlns:a16="http://schemas.microsoft.com/office/drawing/2014/main" id="{1931283D-59AA-51CE-28AA-6A740ADCBFF1}"/>
              </a:ext>
            </a:extLst>
          </p:cNvPr>
          <p:cNvPicPr>
            <a:picLocks noGrp="1" noChangeAspect="1"/>
          </p:cNvPicPr>
          <p:nvPr>
            <p:ph idx="1"/>
          </p:nvPr>
        </p:nvPicPr>
        <p:blipFill>
          <a:blip r:embed="rId2"/>
          <a:stretch>
            <a:fillRect/>
          </a:stretch>
        </p:blipFill>
        <p:spPr>
          <a:xfrm>
            <a:off x="955411" y="2051749"/>
            <a:ext cx="10281178" cy="3689540"/>
          </a:xfrm>
        </p:spPr>
      </p:pic>
    </p:spTree>
    <p:extLst>
      <p:ext uri="{BB962C8B-B14F-4D97-AF65-F5344CB8AC3E}">
        <p14:creationId xmlns:p14="http://schemas.microsoft.com/office/powerpoint/2010/main" val="113185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09287-1B9A-CEEC-26C5-098278F8E98C}"/>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2B70C14-289E-0E25-738C-0070151C8B97}"/>
              </a:ext>
            </a:extLst>
          </p:cNvPr>
          <p:cNvSpPr>
            <a:spLocks noGrp="1"/>
          </p:cNvSpPr>
          <p:nvPr>
            <p:ph type="sldNum" sz="quarter" idx="12"/>
          </p:nvPr>
        </p:nvSpPr>
        <p:spPr/>
        <p:txBody>
          <a:bodyPr/>
          <a:lstStyle/>
          <a:p>
            <a:fld id="{D836C0FE-70CA-4950-82D6-CF602CC2B770}" type="slidenum">
              <a:rPr lang="de-DE" smtClean="0"/>
              <a:t>19</a:t>
            </a:fld>
            <a:endParaRPr lang="de-DE" dirty="0"/>
          </a:p>
        </p:txBody>
      </p:sp>
      <p:sp>
        <p:nvSpPr>
          <p:cNvPr id="3" name="Titel 2">
            <a:extLst>
              <a:ext uri="{FF2B5EF4-FFF2-40B4-BE49-F238E27FC236}">
                <a16:creationId xmlns:a16="http://schemas.microsoft.com/office/drawing/2014/main" id="{52D76582-501C-1831-E45C-44922EF63B9F}"/>
              </a:ext>
            </a:extLst>
          </p:cNvPr>
          <p:cNvSpPr>
            <a:spLocks noGrp="1"/>
          </p:cNvSpPr>
          <p:nvPr>
            <p:ph type="title"/>
          </p:nvPr>
        </p:nvSpPr>
        <p:spPr/>
        <p:txBody>
          <a:bodyPr/>
          <a:lstStyle/>
          <a:p>
            <a:r>
              <a:rPr lang="en-GB" dirty="0"/>
              <a:t>Circularity in the game</a:t>
            </a:r>
          </a:p>
        </p:txBody>
      </p:sp>
      <p:sp>
        <p:nvSpPr>
          <p:cNvPr id="5" name="Datumsplatzhalter 4">
            <a:extLst>
              <a:ext uri="{FF2B5EF4-FFF2-40B4-BE49-F238E27FC236}">
                <a16:creationId xmlns:a16="http://schemas.microsoft.com/office/drawing/2014/main" id="{D9F95C33-95CC-B2FF-8E61-43E4291AC01A}"/>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7CB10823-E5D6-203A-EFB6-1DABC5EDD278}"/>
              </a:ext>
            </a:extLst>
          </p:cNvPr>
          <p:cNvSpPr>
            <a:spLocks noGrp="1"/>
          </p:cNvSpPr>
          <p:nvPr>
            <p:ph type="ftr" sz="quarter" idx="11"/>
          </p:nvPr>
        </p:nvSpPr>
        <p:spPr/>
        <p:txBody>
          <a:bodyPr/>
          <a:lstStyle/>
          <a:p>
            <a:r>
              <a:rPr lang="de-DE"/>
              <a:t>KMH / Intro Circularity</a:t>
            </a:r>
            <a:endParaRPr lang="de-DE" dirty="0"/>
          </a:p>
        </p:txBody>
      </p:sp>
      <p:pic>
        <p:nvPicPr>
          <p:cNvPr id="10" name="Inhaltsplatzhalter 9">
            <a:extLst>
              <a:ext uri="{FF2B5EF4-FFF2-40B4-BE49-F238E27FC236}">
                <a16:creationId xmlns:a16="http://schemas.microsoft.com/office/drawing/2014/main" id="{3D1CC8C8-F15C-C624-0E98-9C4155A9A8C5}"/>
              </a:ext>
            </a:extLst>
          </p:cNvPr>
          <p:cNvPicPr>
            <a:picLocks noGrp="1" noChangeAspect="1"/>
          </p:cNvPicPr>
          <p:nvPr>
            <p:ph idx="1"/>
          </p:nvPr>
        </p:nvPicPr>
        <p:blipFill>
          <a:blip r:embed="rId2"/>
          <a:stretch>
            <a:fillRect/>
          </a:stretch>
        </p:blipFill>
        <p:spPr>
          <a:xfrm>
            <a:off x="1012563" y="1835838"/>
            <a:ext cx="10166873" cy="4121362"/>
          </a:xfrm>
        </p:spPr>
      </p:pic>
    </p:spTree>
    <p:extLst>
      <p:ext uri="{BB962C8B-B14F-4D97-AF65-F5344CB8AC3E}">
        <p14:creationId xmlns:p14="http://schemas.microsoft.com/office/powerpoint/2010/main" val="2297343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1F21953-5825-54FF-DD84-ED80226FBB1E}"/>
              </a:ext>
            </a:extLst>
          </p:cNvPr>
          <p:cNvSpPr>
            <a:spLocks noGrp="1"/>
          </p:cNvSpPr>
          <p:nvPr>
            <p:ph type="title"/>
          </p:nvPr>
        </p:nvSpPr>
        <p:spPr>
          <a:xfrm>
            <a:off x="695326" y="693000"/>
            <a:ext cx="6553200" cy="648000"/>
          </a:xfrm>
        </p:spPr>
        <p:txBody>
          <a:bodyPr/>
          <a:lstStyle/>
          <a:p>
            <a:r>
              <a:rPr lang="en-GB" dirty="0"/>
              <a:t>Overview</a:t>
            </a:r>
          </a:p>
        </p:txBody>
      </p:sp>
      <p:sp>
        <p:nvSpPr>
          <p:cNvPr id="7" name="Inhaltsplatzhalter 6">
            <a:extLst>
              <a:ext uri="{FF2B5EF4-FFF2-40B4-BE49-F238E27FC236}">
                <a16:creationId xmlns:a16="http://schemas.microsoft.com/office/drawing/2014/main" id="{099EF4D1-C3FA-6B89-E7F8-3935D779FF1D}"/>
              </a:ext>
            </a:extLst>
          </p:cNvPr>
          <p:cNvSpPr>
            <a:spLocks noGrp="1"/>
          </p:cNvSpPr>
          <p:nvPr>
            <p:ph sz="half" idx="1"/>
          </p:nvPr>
        </p:nvSpPr>
        <p:spPr>
          <a:xfrm>
            <a:off x="695325" y="1413001"/>
            <a:ext cx="6553200" cy="4751262"/>
          </a:xfrm>
        </p:spPr>
        <p:txBody>
          <a:bodyPr/>
          <a:lstStyle/>
          <a:p>
            <a:r>
              <a:rPr lang="en-GB" b="1" dirty="0"/>
              <a:t>Where we are</a:t>
            </a:r>
          </a:p>
          <a:p>
            <a:r>
              <a:rPr lang="en-GB" b="1" dirty="0"/>
              <a:t>Risk &amp; Race Intro</a:t>
            </a:r>
          </a:p>
          <a:p>
            <a:r>
              <a:rPr lang="en-GB" b="1" dirty="0"/>
              <a:t>Gameplay</a:t>
            </a:r>
          </a:p>
          <a:p>
            <a:r>
              <a:rPr lang="en-GB" b="1" dirty="0"/>
              <a:t>Reflections </a:t>
            </a:r>
          </a:p>
        </p:txBody>
      </p:sp>
      <p:sp>
        <p:nvSpPr>
          <p:cNvPr id="9" name="Textplatzhalter 8">
            <a:extLst>
              <a:ext uri="{FF2B5EF4-FFF2-40B4-BE49-F238E27FC236}">
                <a16:creationId xmlns:a16="http://schemas.microsoft.com/office/drawing/2014/main" id="{C9C7155B-A456-92AA-517F-BB971C939B2C}"/>
              </a:ext>
            </a:extLst>
          </p:cNvPr>
          <p:cNvSpPr>
            <a:spLocks noGrp="1"/>
          </p:cNvSpPr>
          <p:nvPr>
            <p:ph type="body" sz="quarter" idx="14"/>
          </p:nvPr>
        </p:nvSpPr>
        <p:spPr/>
        <p:txBody>
          <a:bodyPr/>
          <a:lstStyle/>
          <a:p>
            <a:endParaRPr lang="en-GB" dirty="0"/>
          </a:p>
        </p:txBody>
      </p:sp>
      <p:sp>
        <p:nvSpPr>
          <p:cNvPr id="14" name="Textfeld 13">
            <a:extLst>
              <a:ext uri="{FF2B5EF4-FFF2-40B4-BE49-F238E27FC236}">
                <a16:creationId xmlns:a16="http://schemas.microsoft.com/office/drawing/2014/main" id="{FB0825BA-6A02-22EE-1F32-1608C61C8F8D}"/>
              </a:ext>
            </a:extLst>
          </p:cNvPr>
          <p:cNvSpPr txBox="1"/>
          <p:nvPr/>
        </p:nvSpPr>
        <p:spPr>
          <a:xfrm>
            <a:off x="11136000" y="6525000"/>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pic>
        <p:nvPicPr>
          <p:cNvPr id="16" name="Picture Placeholder 14">
            <a:extLst>
              <a:ext uri="{FF2B5EF4-FFF2-40B4-BE49-F238E27FC236}">
                <a16:creationId xmlns:a16="http://schemas.microsoft.com/office/drawing/2014/main" id="{7D11AE93-7A82-39E1-F0EF-B8879756C570}"/>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rcRect l="25719" t="205" r="1724" b="330"/>
          <a:stretch/>
        </p:blipFill>
        <p:spPr bwMode="gray">
          <a:xfrm>
            <a:off x="8183563" y="0"/>
            <a:ext cx="4008437" cy="6858000"/>
          </a:xfrm>
          <a:prstGeom prst="rect">
            <a:avLst/>
          </a:prstGeom>
          <a:solidFill>
            <a:srgbClr val="E4E7E9"/>
          </a:solidFill>
          <a:ln w="6350">
            <a:solidFill>
              <a:schemeClr val="tx1"/>
            </a:solidFill>
          </a:ln>
          <a:effectLst>
            <a:outerShdw blurRad="254000" dist="107763" dir="2699994" algn="tl">
              <a:prstClr val="black">
                <a:alpha val="40000"/>
              </a:prstClr>
            </a:outerShdw>
          </a:effectLst>
        </p:spPr>
      </p:pic>
      <p:sp>
        <p:nvSpPr>
          <p:cNvPr id="17" name="Textfeld 16">
            <a:extLst>
              <a:ext uri="{FF2B5EF4-FFF2-40B4-BE49-F238E27FC236}">
                <a16:creationId xmlns:a16="http://schemas.microsoft.com/office/drawing/2014/main" id="{DE9FD7B8-86A9-69A3-8B46-789A43DB943A}"/>
              </a:ext>
            </a:extLst>
          </p:cNvPr>
          <p:cNvSpPr txBox="1"/>
          <p:nvPr/>
        </p:nvSpPr>
        <p:spPr>
          <a:xfrm>
            <a:off x="11184696" y="6596698"/>
            <a:ext cx="2448000" cy="189604"/>
          </a:xfrm>
          <a:prstGeom prst="rect">
            <a:avLst/>
          </a:prstGeom>
          <a:noFill/>
        </p:spPr>
        <p:txBody>
          <a:bodyPr wrap="square" lIns="0" tIns="0" rIns="0" bIns="0" rtlCol="0">
            <a:spAutoFit/>
          </a:bodyPr>
          <a:lstStyle/>
          <a:p>
            <a:pPr algn="l">
              <a:lnSpc>
                <a:spcPct val="120000"/>
              </a:lnSpc>
              <a:spcBef>
                <a:spcPts val="800"/>
              </a:spcBef>
            </a:pPr>
            <a:r>
              <a:rPr lang="en-GB" sz="1100" dirty="0">
                <a:solidFill>
                  <a:schemeClr val="bg1"/>
                </a:solidFill>
              </a:rPr>
              <a:t>(Escher, 1961)</a:t>
            </a:r>
          </a:p>
        </p:txBody>
      </p:sp>
      <p:sp>
        <p:nvSpPr>
          <p:cNvPr id="5" name="Datumsplatzhalter 4">
            <a:extLst>
              <a:ext uri="{FF2B5EF4-FFF2-40B4-BE49-F238E27FC236}">
                <a16:creationId xmlns:a16="http://schemas.microsoft.com/office/drawing/2014/main" id="{5B3B52E1-22AA-A6E5-917A-19EC1EFA766A}"/>
              </a:ext>
            </a:extLst>
          </p:cNvPr>
          <p:cNvSpPr>
            <a:spLocks noGrp="1"/>
          </p:cNvSpPr>
          <p:nvPr>
            <p:ph type="dt" sz="half" idx="15"/>
          </p:nvPr>
        </p:nvSpPr>
        <p:spPr/>
        <p:txBody>
          <a:bodyPr/>
          <a:lstStyle/>
          <a:p>
            <a:endParaRPr lang="en-GB" dirty="0"/>
          </a:p>
        </p:txBody>
      </p:sp>
      <p:sp>
        <p:nvSpPr>
          <p:cNvPr id="8" name="Fußzeilenplatzhalter 7">
            <a:extLst>
              <a:ext uri="{FF2B5EF4-FFF2-40B4-BE49-F238E27FC236}">
                <a16:creationId xmlns:a16="http://schemas.microsoft.com/office/drawing/2014/main" id="{23EB4B35-9149-F591-EDDB-442B3B0F13DD}"/>
              </a:ext>
            </a:extLst>
          </p:cNvPr>
          <p:cNvSpPr>
            <a:spLocks noGrp="1"/>
          </p:cNvSpPr>
          <p:nvPr>
            <p:ph type="ftr" sz="quarter" idx="16"/>
          </p:nvPr>
        </p:nvSpPr>
        <p:spPr/>
        <p:txBody>
          <a:bodyPr/>
          <a:lstStyle/>
          <a:p>
            <a:r>
              <a:rPr lang="en-GB" dirty="0"/>
              <a:t>KMH / Intro Circularity</a:t>
            </a:r>
          </a:p>
        </p:txBody>
      </p:sp>
      <p:sp>
        <p:nvSpPr>
          <p:cNvPr id="10" name="Foliennummernplatzhalter 9">
            <a:extLst>
              <a:ext uri="{FF2B5EF4-FFF2-40B4-BE49-F238E27FC236}">
                <a16:creationId xmlns:a16="http://schemas.microsoft.com/office/drawing/2014/main" id="{CE786525-2C43-B1A3-875D-05C69FEBE22C}"/>
              </a:ext>
            </a:extLst>
          </p:cNvPr>
          <p:cNvSpPr>
            <a:spLocks noGrp="1"/>
          </p:cNvSpPr>
          <p:nvPr>
            <p:ph type="sldNum" sz="quarter" idx="17"/>
          </p:nvPr>
        </p:nvSpPr>
        <p:spPr/>
        <p:txBody>
          <a:bodyPr/>
          <a:lstStyle/>
          <a:p>
            <a:fld id="{D836C0FE-70CA-4950-82D6-CF602CC2B770}" type="slidenum">
              <a:rPr lang="en-GB" smtClean="0"/>
              <a:pPr/>
              <a:t>2</a:t>
            </a:fld>
            <a:endParaRPr lang="en-GB" dirty="0"/>
          </a:p>
        </p:txBody>
      </p:sp>
    </p:spTree>
    <p:extLst>
      <p:ext uri="{BB962C8B-B14F-4D97-AF65-F5344CB8AC3E}">
        <p14:creationId xmlns:p14="http://schemas.microsoft.com/office/powerpoint/2010/main" val="3966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BBE75-1366-E3F1-68D6-079283A340A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FF6ED27-327F-7014-2E92-9550AD6B6A75}"/>
              </a:ext>
            </a:extLst>
          </p:cNvPr>
          <p:cNvSpPr>
            <a:spLocks noGrp="1"/>
          </p:cNvSpPr>
          <p:nvPr>
            <p:ph type="sldNum" sz="quarter" idx="12"/>
          </p:nvPr>
        </p:nvSpPr>
        <p:spPr/>
        <p:txBody>
          <a:bodyPr/>
          <a:lstStyle/>
          <a:p>
            <a:fld id="{D836C0FE-70CA-4950-82D6-CF602CC2B770}" type="slidenum">
              <a:rPr lang="de-DE" smtClean="0"/>
              <a:t>20</a:t>
            </a:fld>
            <a:endParaRPr lang="de-DE" dirty="0"/>
          </a:p>
        </p:txBody>
      </p:sp>
      <p:sp>
        <p:nvSpPr>
          <p:cNvPr id="3" name="Titel 2">
            <a:extLst>
              <a:ext uri="{FF2B5EF4-FFF2-40B4-BE49-F238E27FC236}">
                <a16:creationId xmlns:a16="http://schemas.microsoft.com/office/drawing/2014/main" id="{0916221F-457D-D8EC-A856-3EB12212B5AD}"/>
              </a:ext>
            </a:extLst>
          </p:cNvPr>
          <p:cNvSpPr>
            <a:spLocks noGrp="1"/>
          </p:cNvSpPr>
          <p:nvPr>
            <p:ph type="title"/>
          </p:nvPr>
        </p:nvSpPr>
        <p:spPr/>
        <p:txBody>
          <a:bodyPr/>
          <a:lstStyle/>
          <a:p>
            <a:r>
              <a:rPr lang="en-GB" dirty="0"/>
              <a:t>Circularity in the game</a:t>
            </a:r>
          </a:p>
        </p:txBody>
      </p:sp>
      <p:sp>
        <p:nvSpPr>
          <p:cNvPr id="5" name="Datumsplatzhalter 4">
            <a:extLst>
              <a:ext uri="{FF2B5EF4-FFF2-40B4-BE49-F238E27FC236}">
                <a16:creationId xmlns:a16="http://schemas.microsoft.com/office/drawing/2014/main" id="{8D14A560-E084-26F0-3E2B-9C2449CEFA09}"/>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D871A411-D186-5779-C752-29BFB2D8806D}"/>
              </a:ext>
            </a:extLst>
          </p:cNvPr>
          <p:cNvSpPr>
            <a:spLocks noGrp="1"/>
          </p:cNvSpPr>
          <p:nvPr>
            <p:ph type="ftr" sz="quarter" idx="11"/>
          </p:nvPr>
        </p:nvSpPr>
        <p:spPr/>
        <p:txBody>
          <a:bodyPr/>
          <a:lstStyle/>
          <a:p>
            <a:r>
              <a:rPr lang="de-DE"/>
              <a:t>KMH / Intro Circularity</a:t>
            </a:r>
            <a:endParaRPr lang="de-DE" dirty="0"/>
          </a:p>
        </p:txBody>
      </p:sp>
      <p:pic>
        <p:nvPicPr>
          <p:cNvPr id="9" name="Inhaltsplatzhalter 8">
            <a:extLst>
              <a:ext uri="{FF2B5EF4-FFF2-40B4-BE49-F238E27FC236}">
                <a16:creationId xmlns:a16="http://schemas.microsoft.com/office/drawing/2014/main" id="{4757C6D2-741D-CA2A-44F3-88E2693C6BD2}"/>
              </a:ext>
            </a:extLst>
          </p:cNvPr>
          <p:cNvPicPr>
            <a:picLocks noGrp="1" noChangeAspect="1"/>
          </p:cNvPicPr>
          <p:nvPr>
            <p:ph idx="1"/>
          </p:nvPr>
        </p:nvPicPr>
        <p:blipFill>
          <a:blip r:embed="rId2"/>
          <a:stretch>
            <a:fillRect/>
          </a:stretch>
        </p:blipFill>
        <p:spPr>
          <a:xfrm>
            <a:off x="1488000" y="1485000"/>
            <a:ext cx="8928099" cy="4688374"/>
          </a:xfrm>
        </p:spPr>
      </p:pic>
    </p:spTree>
    <p:extLst>
      <p:ext uri="{BB962C8B-B14F-4D97-AF65-F5344CB8AC3E}">
        <p14:creationId xmlns:p14="http://schemas.microsoft.com/office/powerpoint/2010/main" val="68950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CC9AA-E497-1D01-C25A-AD6592D527ED}"/>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56928CC-9306-2866-9D9A-69CEDFFC258C}"/>
              </a:ext>
            </a:extLst>
          </p:cNvPr>
          <p:cNvSpPr>
            <a:spLocks noGrp="1"/>
          </p:cNvSpPr>
          <p:nvPr>
            <p:ph type="sldNum" sz="quarter" idx="12"/>
          </p:nvPr>
        </p:nvSpPr>
        <p:spPr/>
        <p:txBody>
          <a:bodyPr/>
          <a:lstStyle/>
          <a:p>
            <a:fld id="{D836C0FE-70CA-4950-82D6-CF602CC2B770}" type="slidenum">
              <a:rPr lang="de-DE" smtClean="0"/>
              <a:t>21</a:t>
            </a:fld>
            <a:endParaRPr lang="de-DE" dirty="0"/>
          </a:p>
        </p:txBody>
      </p:sp>
      <p:sp>
        <p:nvSpPr>
          <p:cNvPr id="3" name="Titel 2">
            <a:extLst>
              <a:ext uri="{FF2B5EF4-FFF2-40B4-BE49-F238E27FC236}">
                <a16:creationId xmlns:a16="http://schemas.microsoft.com/office/drawing/2014/main" id="{AE0B7BF9-255E-9623-22ED-3C2A3C4D458F}"/>
              </a:ext>
            </a:extLst>
          </p:cNvPr>
          <p:cNvSpPr>
            <a:spLocks noGrp="1"/>
          </p:cNvSpPr>
          <p:nvPr>
            <p:ph type="title"/>
          </p:nvPr>
        </p:nvSpPr>
        <p:spPr/>
        <p:txBody>
          <a:bodyPr/>
          <a:lstStyle/>
          <a:p>
            <a:r>
              <a:rPr lang="en-GB" dirty="0"/>
              <a:t>Circularity in the game</a:t>
            </a:r>
          </a:p>
        </p:txBody>
      </p:sp>
      <p:sp>
        <p:nvSpPr>
          <p:cNvPr id="5" name="Datumsplatzhalter 4">
            <a:extLst>
              <a:ext uri="{FF2B5EF4-FFF2-40B4-BE49-F238E27FC236}">
                <a16:creationId xmlns:a16="http://schemas.microsoft.com/office/drawing/2014/main" id="{18F1C702-7AB2-CD38-B0D2-7C2F9850F919}"/>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9BAF95F1-74D6-5169-ABD4-96649CD07ECD}"/>
              </a:ext>
            </a:extLst>
          </p:cNvPr>
          <p:cNvSpPr>
            <a:spLocks noGrp="1"/>
          </p:cNvSpPr>
          <p:nvPr>
            <p:ph type="ftr" sz="quarter" idx="11"/>
          </p:nvPr>
        </p:nvSpPr>
        <p:spPr/>
        <p:txBody>
          <a:bodyPr/>
          <a:lstStyle/>
          <a:p>
            <a:r>
              <a:rPr lang="de-DE"/>
              <a:t>KMH / Intro Circularity</a:t>
            </a:r>
            <a:endParaRPr lang="de-DE" dirty="0"/>
          </a:p>
        </p:txBody>
      </p:sp>
      <p:pic>
        <p:nvPicPr>
          <p:cNvPr id="10" name="Inhaltsplatzhalter 9">
            <a:extLst>
              <a:ext uri="{FF2B5EF4-FFF2-40B4-BE49-F238E27FC236}">
                <a16:creationId xmlns:a16="http://schemas.microsoft.com/office/drawing/2014/main" id="{EA48C9D5-32B2-8D68-144B-1F5161B4494B}"/>
              </a:ext>
            </a:extLst>
          </p:cNvPr>
          <p:cNvPicPr>
            <a:picLocks noGrp="1" noChangeAspect="1"/>
          </p:cNvPicPr>
          <p:nvPr>
            <p:ph idx="1"/>
          </p:nvPr>
        </p:nvPicPr>
        <p:blipFill>
          <a:blip r:embed="rId2"/>
          <a:stretch>
            <a:fillRect/>
          </a:stretch>
        </p:blipFill>
        <p:spPr>
          <a:xfrm>
            <a:off x="977637" y="1943793"/>
            <a:ext cx="10236726" cy="3905451"/>
          </a:xfrm>
        </p:spPr>
      </p:pic>
    </p:spTree>
    <p:extLst>
      <p:ext uri="{BB962C8B-B14F-4D97-AF65-F5344CB8AC3E}">
        <p14:creationId xmlns:p14="http://schemas.microsoft.com/office/powerpoint/2010/main" val="4224458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C84BE-A18A-6B21-0EA3-2C51D559B84E}"/>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8E8209B-FA96-D0C2-258E-0374A0883DD0}"/>
              </a:ext>
            </a:extLst>
          </p:cNvPr>
          <p:cNvSpPr>
            <a:spLocks noGrp="1"/>
          </p:cNvSpPr>
          <p:nvPr>
            <p:ph type="sldNum" sz="quarter" idx="12"/>
          </p:nvPr>
        </p:nvSpPr>
        <p:spPr/>
        <p:txBody>
          <a:bodyPr/>
          <a:lstStyle/>
          <a:p>
            <a:fld id="{D836C0FE-70CA-4950-82D6-CF602CC2B770}" type="slidenum">
              <a:rPr lang="de-DE" smtClean="0"/>
              <a:t>22</a:t>
            </a:fld>
            <a:endParaRPr lang="de-DE" dirty="0"/>
          </a:p>
        </p:txBody>
      </p:sp>
      <p:sp>
        <p:nvSpPr>
          <p:cNvPr id="3" name="Titel 2">
            <a:extLst>
              <a:ext uri="{FF2B5EF4-FFF2-40B4-BE49-F238E27FC236}">
                <a16:creationId xmlns:a16="http://schemas.microsoft.com/office/drawing/2014/main" id="{1832E7E4-654A-76A0-B4AF-5ED8798BF054}"/>
              </a:ext>
            </a:extLst>
          </p:cNvPr>
          <p:cNvSpPr>
            <a:spLocks noGrp="1"/>
          </p:cNvSpPr>
          <p:nvPr>
            <p:ph type="title"/>
          </p:nvPr>
        </p:nvSpPr>
        <p:spPr/>
        <p:txBody>
          <a:bodyPr/>
          <a:lstStyle/>
          <a:p>
            <a:r>
              <a:rPr lang="en-GB" dirty="0"/>
              <a:t>Overall game strategy</a:t>
            </a:r>
          </a:p>
        </p:txBody>
      </p:sp>
      <p:sp>
        <p:nvSpPr>
          <p:cNvPr id="5" name="Datumsplatzhalter 4">
            <a:extLst>
              <a:ext uri="{FF2B5EF4-FFF2-40B4-BE49-F238E27FC236}">
                <a16:creationId xmlns:a16="http://schemas.microsoft.com/office/drawing/2014/main" id="{8B6951D6-AE55-E2ED-7CB4-72991CB3EC00}"/>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5981C69C-CB46-DCAA-8B62-22035E70D2C6}"/>
              </a:ext>
            </a:extLst>
          </p:cNvPr>
          <p:cNvSpPr>
            <a:spLocks noGrp="1"/>
          </p:cNvSpPr>
          <p:nvPr>
            <p:ph type="ftr" sz="quarter" idx="11"/>
          </p:nvPr>
        </p:nvSpPr>
        <p:spPr/>
        <p:txBody>
          <a:bodyPr/>
          <a:lstStyle/>
          <a:p>
            <a:r>
              <a:rPr lang="de-DE"/>
              <a:t>KMH / Intro Circularity</a:t>
            </a:r>
            <a:endParaRPr lang="de-DE" dirty="0"/>
          </a:p>
        </p:txBody>
      </p:sp>
      <p:pic>
        <p:nvPicPr>
          <p:cNvPr id="14" name="Snagit_SNG842">
            <a:extLst>
              <a:ext uri="{FF2B5EF4-FFF2-40B4-BE49-F238E27FC236}">
                <a16:creationId xmlns:a16="http://schemas.microsoft.com/office/drawing/2014/main" id="{37F97198-7B15-D093-818B-2B7B9D0DE6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000" y="1485000"/>
            <a:ext cx="9341330" cy="4496031"/>
          </a:xfrm>
        </p:spPr>
      </p:pic>
    </p:spTree>
    <p:extLst>
      <p:ext uri="{BB962C8B-B14F-4D97-AF65-F5344CB8AC3E}">
        <p14:creationId xmlns:p14="http://schemas.microsoft.com/office/powerpoint/2010/main" val="1055496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3F7D66F-ED66-C89E-4CE8-7219F2104754}"/>
              </a:ext>
            </a:extLst>
          </p:cNvPr>
          <p:cNvSpPr>
            <a:spLocks noGrp="1"/>
          </p:cNvSpPr>
          <p:nvPr>
            <p:ph type="sldNum" sz="quarter" idx="12"/>
          </p:nvPr>
        </p:nvSpPr>
        <p:spPr/>
        <p:txBody>
          <a:bodyPr/>
          <a:lstStyle/>
          <a:p>
            <a:fld id="{D836C0FE-70CA-4950-82D6-CF602CC2B770}" type="slidenum">
              <a:rPr lang="de-DE" smtClean="0"/>
              <a:t>23</a:t>
            </a:fld>
            <a:endParaRPr lang="de-DE" dirty="0"/>
          </a:p>
        </p:txBody>
      </p:sp>
      <p:sp>
        <p:nvSpPr>
          <p:cNvPr id="3" name="Titel 2">
            <a:extLst>
              <a:ext uri="{FF2B5EF4-FFF2-40B4-BE49-F238E27FC236}">
                <a16:creationId xmlns:a16="http://schemas.microsoft.com/office/drawing/2014/main" id="{4593AE57-A282-886A-6C31-06FF36093211}"/>
              </a:ext>
            </a:extLst>
          </p:cNvPr>
          <p:cNvSpPr>
            <a:spLocks noGrp="1"/>
          </p:cNvSpPr>
          <p:nvPr>
            <p:ph type="title"/>
          </p:nvPr>
        </p:nvSpPr>
        <p:spPr/>
        <p:txBody>
          <a:bodyPr/>
          <a:lstStyle/>
          <a:p>
            <a:r>
              <a:rPr lang="en-GB" dirty="0"/>
              <a:t>Your first task:</a:t>
            </a:r>
          </a:p>
        </p:txBody>
      </p:sp>
      <p:sp>
        <p:nvSpPr>
          <p:cNvPr id="4" name="Inhaltsplatzhalter 3">
            <a:extLst>
              <a:ext uri="{FF2B5EF4-FFF2-40B4-BE49-F238E27FC236}">
                <a16:creationId xmlns:a16="http://schemas.microsoft.com/office/drawing/2014/main" id="{45D9819F-F575-AF86-C8B9-8ECE738A625E}"/>
              </a:ext>
            </a:extLst>
          </p:cNvPr>
          <p:cNvSpPr>
            <a:spLocks noGrp="1"/>
          </p:cNvSpPr>
          <p:nvPr>
            <p:ph idx="1"/>
          </p:nvPr>
        </p:nvSpPr>
        <p:spPr>
          <a:xfrm>
            <a:off x="695324" y="981000"/>
            <a:ext cx="10800675" cy="4535265"/>
          </a:xfrm>
        </p:spPr>
        <p:txBody>
          <a:bodyPr/>
          <a:lstStyle/>
          <a:p>
            <a:r>
              <a:rPr lang="en-GB" dirty="0"/>
              <a:t>Form </a:t>
            </a:r>
            <a:r>
              <a:rPr lang="en-GB" b="1" dirty="0"/>
              <a:t>8 groups</a:t>
            </a:r>
            <a:r>
              <a:rPr lang="en-GB" dirty="0"/>
              <a:t>:</a:t>
            </a:r>
          </a:p>
          <a:p>
            <a:endParaRPr lang="en-GB" dirty="0"/>
          </a:p>
        </p:txBody>
      </p:sp>
      <p:sp>
        <p:nvSpPr>
          <p:cNvPr id="5" name="Datumsplatzhalter 4">
            <a:extLst>
              <a:ext uri="{FF2B5EF4-FFF2-40B4-BE49-F238E27FC236}">
                <a16:creationId xmlns:a16="http://schemas.microsoft.com/office/drawing/2014/main" id="{B0C16928-6B2B-B0FB-8C63-15CFA05BFCC2}"/>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0878B415-3657-4590-4578-F6DE77BB57B7}"/>
              </a:ext>
            </a:extLst>
          </p:cNvPr>
          <p:cNvSpPr>
            <a:spLocks noGrp="1"/>
          </p:cNvSpPr>
          <p:nvPr>
            <p:ph type="ftr" sz="quarter" idx="11"/>
          </p:nvPr>
        </p:nvSpPr>
        <p:spPr/>
        <p:txBody>
          <a:bodyPr/>
          <a:lstStyle/>
          <a:p>
            <a:r>
              <a:rPr lang="de-DE"/>
              <a:t>KMH / Intro Circularity</a:t>
            </a:r>
            <a:endParaRPr lang="de-DE" dirty="0"/>
          </a:p>
        </p:txBody>
      </p:sp>
      <p:graphicFrame>
        <p:nvGraphicFramePr>
          <p:cNvPr id="7" name="Tabelle 6">
            <a:extLst>
              <a:ext uri="{FF2B5EF4-FFF2-40B4-BE49-F238E27FC236}">
                <a16:creationId xmlns:a16="http://schemas.microsoft.com/office/drawing/2014/main" id="{D8CDBBA8-85FA-6323-FA46-82F3F1DCEFC6}"/>
              </a:ext>
            </a:extLst>
          </p:cNvPr>
          <p:cNvGraphicFramePr>
            <a:graphicFrameLocks noGrp="1"/>
          </p:cNvGraphicFramePr>
          <p:nvPr>
            <p:extLst>
              <p:ext uri="{D42A27DB-BD31-4B8C-83A1-F6EECF244321}">
                <p14:modId xmlns:p14="http://schemas.microsoft.com/office/powerpoint/2010/main" val="1548758013"/>
              </p:ext>
            </p:extLst>
          </p:nvPr>
        </p:nvGraphicFramePr>
        <p:xfrm>
          <a:off x="1143072" y="3542857"/>
          <a:ext cx="8128000" cy="11125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473437281"/>
                    </a:ext>
                  </a:extLst>
                </a:gridCol>
                <a:gridCol w="1016000">
                  <a:extLst>
                    <a:ext uri="{9D8B030D-6E8A-4147-A177-3AD203B41FA5}">
                      <a16:colId xmlns:a16="http://schemas.microsoft.com/office/drawing/2014/main" val="2609994543"/>
                    </a:ext>
                  </a:extLst>
                </a:gridCol>
                <a:gridCol w="1016000">
                  <a:extLst>
                    <a:ext uri="{9D8B030D-6E8A-4147-A177-3AD203B41FA5}">
                      <a16:colId xmlns:a16="http://schemas.microsoft.com/office/drawing/2014/main" val="4163303795"/>
                    </a:ext>
                  </a:extLst>
                </a:gridCol>
                <a:gridCol w="1016000">
                  <a:extLst>
                    <a:ext uri="{9D8B030D-6E8A-4147-A177-3AD203B41FA5}">
                      <a16:colId xmlns:a16="http://schemas.microsoft.com/office/drawing/2014/main" val="4186439306"/>
                    </a:ext>
                  </a:extLst>
                </a:gridCol>
                <a:gridCol w="1016000">
                  <a:extLst>
                    <a:ext uri="{9D8B030D-6E8A-4147-A177-3AD203B41FA5}">
                      <a16:colId xmlns:a16="http://schemas.microsoft.com/office/drawing/2014/main" val="2757999573"/>
                    </a:ext>
                  </a:extLst>
                </a:gridCol>
                <a:gridCol w="1016000">
                  <a:extLst>
                    <a:ext uri="{9D8B030D-6E8A-4147-A177-3AD203B41FA5}">
                      <a16:colId xmlns:a16="http://schemas.microsoft.com/office/drawing/2014/main" val="419741093"/>
                    </a:ext>
                  </a:extLst>
                </a:gridCol>
                <a:gridCol w="1016000">
                  <a:extLst>
                    <a:ext uri="{9D8B030D-6E8A-4147-A177-3AD203B41FA5}">
                      <a16:colId xmlns:a16="http://schemas.microsoft.com/office/drawing/2014/main" val="2275995139"/>
                    </a:ext>
                  </a:extLst>
                </a:gridCol>
                <a:gridCol w="1016000">
                  <a:extLst>
                    <a:ext uri="{9D8B030D-6E8A-4147-A177-3AD203B41FA5}">
                      <a16:colId xmlns:a16="http://schemas.microsoft.com/office/drawing/2014/main" val="3095874771"/>
                    </a:ext>
                  </a:extLst>
                </a:gridCol>
              </a:tblGrid>
              <a:tr h="370840">
                <a:tc>
                  <a:txBody>
                    <a:bodyPr/>
                    <a:lstStyle/>
                    <a:p>
                      <a:pPr algn="ctr"/>
                      <a:r>
                        <a:rPr lang="en-GB" dirty="0"/>
                        <a:t>1</a:t>
                      </a:r>
                    </a:p>
                  </a:txBody>
                  <a:tcPr/>
                </a:tc>
                <a:tc>
                  <a:txBody>
                    <a:bodyPr/>
                    <a:lstStyle/>
                    <a:p>
                      <a:pPr algn="ctr"/>
                      <a:r>
                        <a:rPr lang="en-GB" dirty="0"/>
                        <a:t>2</a:t>
                      </a:r>
                    </a:p>
                  </a:txBody>
                  <a:tcPr/>
                </a:tc>
                <a:tc>
                  <a:txBody>
                    <a:bodyPr/>
                    <a:lstStyle/>
                    <a:p>
                      <a:pPr algn="ctr"/>
                      <a:r>
                        <a:rPr lang="en-GB" dirty="0"/>
                        <a:t>3</a:t>
                      </a:r>
                    </a:p>
                  </a:txBody>
                  <a:tcPr/>
                </a:tc>
                <a:tc>
                  <a:txBody>
                    <a:bodyPr/>
                    <a:lstStyle/>
                    <a:p>
                      <a:pPr algn="ctr"/>
                      <a:r>
                        <a:rPr lang="en-GB" dirty="0"/>
                        <a:t>4</a:t>
                      </a:r>
                    </a:p>
                  </a:txBody>
                  <a:tcPr/>
                </a:tc>
                <a:tc>
                  <a:txBody>
                    <a:bodyPr/>
                    <a:lstStyle/>
                    <a:p>
                      <a:pPr algn="ctr"/>
                      <a:r>
                        <a:rPr lang="en-GB" dirty="0"/>
                        <a:t>5</a:t>
                      </a:r>
                    </a:p>
                  </a:txBody>
                  <a:tcPr/>
                </a:tc>
                <a:tc>
                  <a:txBody>
                    <a:bodyPr/>
                    <a:lstStyle/>
                    <a:p>
                      <a:pPr algn="ctr"/>
                      <a:r>
                        <a:rPr lang="en-GB" dirty="0"/>
                        <a:t>6</a:t>
                      </a:r>
                    </a:p>
                  </a:txBody>
                  <a:tcPr/>
                </a:tc>
                <a:tc>
                  <a:txBody>
                    <a:bodyPr/>
                    <a:lstStyle/>
                    <a:p>
                      <a:pPr algn="ctr"/>
                      <a:r>
                        <a:rPr lang="en-GB" dirty="0"/>
                        <a:t>7</a:t>
                      </a:r>
                    </a:p>
                  </a:txBody>
                  <a:tcPr/>
                </a:tc>
                <a:tc>
                  <a:txBody>
                    <a:bodyPr/>
                    <a:lstStyle/>
                    <a:p>
                      <a:pPr algn="ctr"/>
                      <a:r>
                        <a:rPr lang="en-GB" dirty="0"/>
                        <a:t>8</a:t>
                      </a:r>
                    </a:p>
                  </a:txBody>
                  <a:tcPr/>
                </a:tc>
                <a:extLst>
                  <a:ext uri="{0D108BD9-81ED-4DB2-BD59-A6C34878D82A}">
                    <a16:rowId xmlns:a16="http://schemas.microsoft.com/office/drawing/2014/main" val="2426602472"/>
                  </a:ext>
                </a:extLst>
              </a:tr>
              <a:tr h="370840">
                <a:tc gridSpan="4">
                  <a:txBody>
                    <a:bodyPr/>
                    <a:lstStyle/>
                    <a:p>
                      <a:pPr algn="ctr"/>
                      <a:r>
                        <a:rPr lang="en-GB" b="1" dirty="0"/>
                        <a:t>Table A</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gridSpan="4">
                  <a:txBody>
                    <a:bodyPr/>
                    <a:lstStyle/>
                    <a:p>
                      <a:pPr algn="ctr"/>
                      <a:r>
                        <a:rPr lang="en-GB" b="1" dirty="0"/>
                        <a:t>Table B</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998976262"/>
                  </a:ext>
                </a:extLst>
              </a:tr>
              <a:tr h="370840">
                <a:tc>
                  <a:txBody>
                    <a:bodyPr/>
                    <a:lstStyle/>
                    <a:p>
                      <a:pPr algn="ctr"/>
                      <a:r>
                        <a:rPr lang="en-GB" dirty="0"/>
                        <a:t>Team 1</a:t>
                      </a:r>
                    </a:p>
                  </a:txBody>
                  <a:tcPr/>
                </a:tc>
                <a:tc>
                  <a:txBody>
                    <a:bodyPr/>
                    <a:lstStyle/>
                    <a:p>
                      <a:pPr algn="ctr"/>
                      <a:r>
                        <a:rPr lang="en-GB" dirty="0"/>
                        <a:t>Team 2</a:t>
                      </a:r>
                    </a:p>
                  </a:txBody>
                  <a:tcPr/>
                </a:tc>
                <a:tc>
                  <a:txBody>
                    <a:bodyPr/>
                    <a:lstStyle/>
                    <a:p>
                      <a:pPr algn="ctr"/>
                      <a:r>
                        <a:rPr lang="en-GB" dirty="0"/>
                        <a:t>Team 3</a:t>
                      </a:r>
                    </a:p>
                  </a:txBody>
                  <a:tcPr/>
                </a:tc>
                <a:tc>
                  <a:txBody>
                    <a:bodyPr/>
                    <a:lstStyle/>
                    <a:p>
                      <a:pPr algn="ctr"/>
                      <a:r>
                        <a:rPr lang="en-GB" dirty="0"/>
                        <a:t>Team 4</a:t>
                      </a:r>
                    </a:p>
                  </a:txBody>
                  <a:tcPr/>
                </a:tc>
                <a:tc>
                  <a:txBody>
                    <a:bodyPr/>
                    <a:lstStyle/>
                    <a:p>
                      <a:pPr algn="ctr"/>
                      <a:r>
                        <a:rPr lang="en-GB" dirty="0"/>
                        <a:t>Team 1</a:t>
                      </a:r>
                    </a:p>
                  </a:txBody>
                  <a:tcPr/>
                </a:tc>
                <a:tc>
                  <a:txBody>
                    <a:bodyPr/>
                    <a:lstStyle/>
                    <a:p>
                      <a:pPr algn="ctr"/>
                      <a:r>
                        <a:rPr lang="en-GB" dirty="0"/>
                        <a:t>Team 2</a:t>
                      </a:r>
                    </a:p>
                  </a:txBody>
                  <a:tcPr/>
                </a:tc>
                <a:tc>
                  <a:txBody>
                    <a:bodyPr/>
                    <a:lstStyle/>
                    <a:p>
                      <a:pPr algn="ctr"/>
                      <a:r>
                        <a:rPr lang="en-GB" dirty="0"/>
                        <a:t>Team 3</a:t>
                      </a:r>
                    </a:p>
                  </a:txBody>
                  <a:tcPr/>
                </a:tc>
                <a:tc>
                  <a:txBody>
                    <a:bodyPr/>
                    <a:lstStyle/>
                    <a:p>
                      <a:pPr algn="ctr"/>
                      <a:r>
                        <a:rPr lang="en-GB" dirty="0"/>
                        <a:t>Team 4</a:t>
                      </a:r>
                    </a:p>
                  </a:txBody>
                  <a:tcPr/>
                </a:tc>
                <a:extLst>
                  <a:ext uri="{0D108BD9-81ED-4DB2-BD59-A6C34878D82A}">
                    <a16:rowId xmlns:a16="http://schemas.microsoft.com/office/drawing/2014/main" val="3884643546"/>
                  </a:ext>
                </a:extLst>
              </a:tr>
            </a:tbl>
          </a:graphicData>
        </a:graphic>
      </p:graphicFrame>
    </p:spTree>
    <p:extLst>
      <p:ext uri="{BB962C8B-B14F-4D97-AF65-F5344CB8AC3E}">
        <p14:creationId xmlns:p14="http://schemas.microsoft.com/office/powerpoint/2010/main" val="121390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333FA-59AA-88D7-B024-82C6411BDAA0}"/>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AFF0392C-2C0A-1AEB-02F4-5F014D0826D7}"/>
              </a:ext>
            </a:extLst>
          </p:cNvPr>
          <p:cNvSpPr>
            <a:spLocks noGrp="1"/>
          </p:cNvSpPr>
          <p:nvPr>
            <p:ph type="title"/>
          </p:nvPr>
        </p:nvSpPr>
        <p:spPr/>
        <p:txBody>
          <a:bodyPr/>
          <a:lstStyle/>
          <a:p>
            <a:r>
              <a:rPr lang="en-GB" dirty="0"/>
              <a:t>Debrief &amp; assignment</a:t>
            </a:r>
          </a:p>
        </p:txBody>
      </p:sp>
      <p:sp>
        <p:nvSpPr>
          <p:cNvPr id="2" name="Foliennummernplatzhalter 1">
            <a:extLst>
              <a:ext uri="{FF2B5EF4-FFF2-40B4-BE49-F238E27FC236}">
                <a16:creationId xmlns:a16="http://schemas.microsoft.com/office/drawing/2014/main" id="{DBF253B2-C0D7-B277-50B5-243D6D43EEF8}"/>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24</a:t>
            </a:fld>
            <a:endParaRPr lang="en-GB" dirty="0"/>
          </a:p>
        </p:txBody>
      </p:sp>
      <p:sp>
        <p:nvSpPr>
          <p:cNvPr id="6" name="Fußzeilenplatzhalter 5">
            <a:extLst>
              <a:ext uri="{FF2B5EF4-FFF2-40B4-BE49-F238E27FC236}">
                <a16:creationId xmlns:a16="http://schemas.microsoft.com/office/drawing/2014/main" id="{21F61012-5A3C-95FB-6474-77A1D362202B}"/>
              </a:ext>
            </a:extLst>
          </p:cNvPr>
          <p:cNvSpPr>
            <a:spLocks noGrp="1"/>
          </p:cNvSpPr>
          <p:nvPr>
            <p:ph type="ftr" sz="quarter" idx="4294967295"/>
          </p:nvPr>
        </p:nvSpPr>
        <p:spPr>
          <a:xfrm>
            <a:off x="0" y="6438900"/>
            <a:ext cx="5113338" cy="144463"/>
          </a:xfrm>
        </p:spPr>
        <p:txBody>
          <a:bodyPr/>
          <a:lstStyle/>
          <a:p>
            <a:r>
              <a:rPr lang="en-GB" dirty="0"/>
              <a:t>KMH / Intro Circularity</a:t>
            </a:r>
          </a:p>
        </p:txBody>
      </p:sp>
    </p:spTree>
    <p:extLst>
      <p:ext uri="{BB962C8B-B14F-4D97-AF65-F5344CB8AC3E}">
        <p14:creationId xmlns:p14="http://schemas.microsoft.com/office/powerpoint/2010/main" val="161526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D0CF8-15F3-B846-EAA2-79AAEE2FA8CA}"/>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4746DF1-3878-48E5-B5D2-461C95D0554C}"/>
              </a:ext>
            </a:extLst>
          </p:cNvPr>
          <p:cNvSpPr>
            <a:spLocks noGrp="1"/>
          </p:cNvSpPr>
          <p:nvPr>
            <p:ph type="sldNum" sz="quarter" idx="12"/>
          </p:nvPr>
        </p:nvSpPr>
        <p:spPr/>
        <p:txBody>
          <a:bodyPr/>
          <a:lstStyle/>
          <a:p>
            <a:fld id="{D836C0FE-70CA-4950-82D6-CF602CC2B770}" type="slidenum">
              <a:rPr lang="de-DE" smtClean="0"/>
              <a:t>25</a:t>
            </a:fld>
            <a:endParaRPr lang="de-DE" dirty="0"/>
          </a:p>
        </p:txBody>
      </p:sp>
      <p:sp>
        <p:nvSpPr>
          <p:cNvPr id="3" name="Titel 2">
            <a:extLst>
              <a:ext uri="{FF2B5EF4-FFF2-40B4-BE49-F238E27FC236}">
                <a16:creationId xmlns:a16="http://schemas.microsoft.com/office/drawing/2014/main" id="{86823A6B-C95F-D855-FC39-2665BA1A87CA}"/>
              </a:ext>
            </a:extLst>
          </p:cNvPr>
          <p:cNvSpPr>
            <a:spLocks noGrp="1"/>
          </p:cNvSpPr>
          <p:nvPr>
            <p:ph type="title"/>
          </p:nvPr>
        </p:nvSpPr>
        <p:spPr/>
        <p:txBody>
          <a:bodyPr/>
          <a:lstStyle/>
          <a:p>
            <a:r>
              <a:rPr lang="en-GB" dirty="0"/>
              <a:t>Overall game mechanics</a:t>
            </a:r>
          </a:p>
        </p:txBody>
      </p:sp>
      <p:sp>
        <p:nvSpPr>
          <p:cNvPr id="5" name="Datumsplatzhalter 4">
            <a:extLst>
              <a:ext uri="{FF2B5EF4-FFF2-40B4-BE49-F238E27FC236}">
                <a16:creationId xmlns:a16="http://schemas.microsoft.com/office/drawing/2014/main" id="{55825604-2C7A-866B-6433-EC4750E0B7B5}"/>
              </a:ext>
            </a:extLst>
          </p:cNvPr>
          <p:cNvSpPr>
            <a:spLocks noGrp="1"/>
          </p:cNvSpPr>
          <p:nvPr>
            <p:ph type="dt" sz="half" idx="10"/>
          </p:nvPr>
        </p:nvSpPr>
        <p:spPr/>
        <p:txBody>
          <a:bodyPr/>
          <a:lstStyle/>
          <a:p>
            <a:r>
              <a:rPr lang="de-DE"/>
              <a:t>(Vito, 2022)</a:t>
            </a:r>
            <a:endParaRPr lang="de-DE" dirty="0"/>
          </a:p>
        </p:txBody>
      </p:sp>
      <p:sp>
        <p:nvSpPr>
          <p:cNvPr id="6" name="Fußzeilenplatzhalter 5">
            <a:extLst>
              <a:ext uri="{FF2B5EF4-FFF2-40B4-BE49-F238E27FC236}">
                <a16:creationId xmlns:a16="http://schemas.microsoft.com/office/drawing/2014/main" id="{59E1BB86-4580-9C8F-0EB1-AFE51E209FE8}"/>
              </a:ext>
            </a:extLst>
          </p:cNvPr>
          <p:cNvSpPr>
            <a:spLocks noGrp="1"/>
          </p:cNvSpPr>
          <p:nvPr>
            <p:ph type="ftr" sz="quarter" idx="11"/>
          </p:nvPr>
        </p:nvSpPr>
        <p:spPr/>
        <p:txBody>
          <a:bodyPr/>
          <a:lstStyle/>
          <a:p>
            <a:r>
              <a:rPr lang="de-DE"/>
              <a:t>KMH / Intro Circularity</a:t>
            </a:r>
            <a:endParaRPr lang="de-DE" dirty="0"/>
          </a:p>
        </p:txBody>
      </p:sp>
      <p:pic>
        <p:nvPicPr>
          <p:cNvPr id="9" name="Inhaltsplatzhalter 8">
            <a:extLst>
              <a:ext uri="{FF2B5EF4-FFF2-40B4-BE49-F238E27FC236}">
                <a16:creationId xmlns:a16="http://schemas.microsoft.com/office/drawing/2014/main" id="{E0C89265-8623-C6A2-0503-BA8F1F883931}"/>
              </a:ext>
            </a:extLst>
          </p:cNvPr>
          <p:cNvPicPr>
            <a:picLocks noGrp="1" noChangeAspect="1"/>
          </p:cNvPicPr>
          <p:nvPr>
            <p:ph idx="1"/>
          </p:nvPr>
        </p:nvPicPr>
        <p:blipFill>
          <a:blip r:embed="rId2"/>
          <a:stretch>
            <a:fillRect/>
          </a:stretch>
        </p:blipFill>
        <p:spPr>
          <a:xfrm>
            <a:off x="1992000" y="1197000"/>
            <a:ext cx="8064000" cy="4933056"/>
          </a:xfrm>
        </p:spPr>
      </p:pic>
    </p:spTree>
    <p:extLst>
      <p:ext uri="{BB962C8B-B14F-4D97-AF65-F5344CB8AC3E}">
        <p14:creationId xmlns:p14="http://schemas.microsoft.com/office/powerpoint/2010/main" val="3000602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7C017B3C-F41C-D721-1F75-867B8BFC8A1A}"/>
              </a:ext>
            </a:extLst>
          </p:cNvPr>
          <p:cNvSpPr>
            <a:spLocks noGrp="1"/>
          </p:cNvSpPr>
          <p:nvPr>
            <p:ph type="title"/>
          </p:nvPr>
        </p:nvSpPr>
        <p:spPr/>
        <p:txBody>
          <a:bodyPr/>
          <a:lstStyle/>
          <a:p>
            <a:r>
              <a:rPr lang="en-GB" dirty="0"/>
              <a:t>Debriefing</a:t>
            </a:r>
          </a:p>
        </p:txBody>
      </p:sp>
      <p:pic>
        <p:nvPicPr>
          <p:cNvPr id="6" name="Inhaltsplatzhalter 5">
            <a:extLst>
              <a:ext uri="{FF2B5EF4-FFF2-40B4-BE49-F238E27FC236}">
                <a16:creationId xmlns:a16="http://schemas.microsoft.com/office/drawing/2014/main" id="{19F7622D-011D-29C9-2286-BD04432BBC11}"/>
              </a:ext>
            </a:extLst>
          </p:cNvPr>
          <p:cNvPicPr>
            <a:picLocks noGrp="1" noChangeAspect="1"/>
          </p:cNvPicPr>
          <p:nvPr>
            <p:ph idx="1"/>
          </p:nvPr>
        </p:nvPicPr>
        <p:blipFill>
          <a:blip r:embed="rId2"/>
          <a:stretch>
            <a:fillRect/>
          </a:stretch>
        </p:blipFill>
        <p:spPr>
          <a:xfrm>
            <a:off x="2799890" y="2015069"/>
            <a:ext cx="6592220" cy="3762900"/>
          </a:xfrm>
        </p:spPr>
      </p:pic>
    </p:spTree>
    <p:extLst>
      <p:ext uri="{BB962C8B-B14F-4D97-AF65-F5344CB8AC3E}">
        <p14:creationId xmlns:p14="http://schemas.microsoft.com/office/powerpoint/2010/main" val="11951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D3812-2F45-29E9-8251-C21EB533D002}"/>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63B0B52E-ACC1-70A1-0A36-4E302EEDD649}"/>
              </a:ext>
            </a:extLst>
          </p:cNvPr>
          <p:cNvSpPr>
            <a:spLocks noGrp="1"/>
          </p:cNvSpPr>
          <p:nvPr>
            <p:ph type="title"/>
          </p:nvPr>
        </p:nvSpPr>
        <p:spPr/>
        <p:txBody>
          <a:bodyPr/>
          <a:lstStyle/>
          <a:p>
            <a:r>
              <a:rPr lang="en-GB" dirty="0"/>
              <a:t>Debriefing</a:t>
            </a:r>
          </a:p>
        </p:txBody>
      </p:sp>
      <p:pic>
        <p:nvPicPr>
          <p:cNvPr id="7" name="Inhaltsplatzhalter 6">
            <a:extLst>
              <a:ext uri="{FF2B5EF4-FFF2-40B4-BE49-F238E27FC236}">
                <a16:creationId xmlns:a16="http://schemas.microsoft.com/office/drawing/2014/main" id="{BA590AB5-E110-4BE4-2352-18C33D73282E}"/>
              </a:ext>
            </a:extLst>
          </p:cNvPr>
          <p:cNvPicPr>
            <a:picLocks noGrp="1" noChangeAspect="1"/>
          </p:cNvPicPr>
          <p:nvPr>
            <p:ph idx="1"/>
          </p:nvPr>
        </p:nvPicPr>
        <p:blipFill>
          <a:blip r:embed="rId2"/>
          <a:stretch>
            <a:fillRect/>
          </a:stretch>
        </p:blipFill>
        <p:spPr>
          <a:xfrm>
            <a:off x="1685309" y="2024595"/>
            <a:ext cx="8821381" cy="3743847"/>
          </a:xfrm>
        </p:spPr>
      </p:pic>
    </p:spTree>
    <p:extLst>
      <p:ext uri="{BB962C8B-B14F-4D97-AF65-F5344CB8AC3E}">
        <p14:creationId xmlns:p14="http://schemas.microsoft.com/office/powerpoint/2010/main" val="3892029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29CD0-142B-0592-AE57-8EC9161CC9D2}"/>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D4108261-EED3-185F-AF9F-84EC2EE71FFD}"/>
              </a:ext>
            </a:extLst>
          </p:cNvPr>
          <p:cNvSpPr>
            <a:spLocks noGrp="1"/>
          </p:cNvSpPr>
          <p:nvPr>
            <p:ph type="title"/>
          </p:nvPr>
        </p:nvSpPr>
        <p:spPr/>
        <p:txBody>
          <a:bodyPr/>
          <a:lstStyle/>
          <a:p>
            <a:r>
              <a:rPr lang="en-GB" dirty="0"/>
              <a:t>Debriefing</a:t>
            </a:r>
          </a:p>
        </p:txBody>
      </p:sp>
      <p:sp>
        <p:nvSpPr>
          <p:cNvPr id="4" name="Inhaltsplatzhalter 3">
            <a:extLst>
              <a:ext uri="{FF2B5EF4-FFF2-40B4-BE49-F238E27FC236}">
                <a16:creationId xmlns:a16="http://schemas.microsoft.com/office/drawing/2014/main" id="{05C3070A-E24F-40E5-E01B-523352C4D370}"/>
              </a:ext>
            </a:extLst>
          </p:cNvPr>
          <p:cNvSpPr>
            <a:spLocks noGrp="1"/>
          </p:cNvSpPr>
          <p:nvPr>
            <p:ph idx="1"/>
          </p:nvPr>
        </p:nvSpPr>
        <p:spPr/>
        <p:txBody>
          <a:bodyPr/>
          <a:lstStyle/>
          <a:p>
            <a:endParaRPr lang="en-GB"/>
          </a:p>
        </p:txBody>
      </p:sp>
      <p:cxnSp>
        <p:nvCxnSpPr>
          <p:cNvPr id="5" name="Straight Connector 2">
            <a:extLst>
              <a:ext uri="{FF2B5EF4-FFF2-40B4-BE49-F238E27FC236}">
                <a16:creationId xmlns:a16="http://schemas.microsoft.com/office/drawing/2014/main" id="{341AD4AD-521F-7064-8018-2286C6C0FBF0}"/>
              </a:ext>
            </a:extLst>
          </p:cNvPr>
          <p:cNvCxnSpPr>
            <a:cxnSpLocks/>
            <a:stCxn id="6" idx="4"/>
          </p:cNvCxnSpPr>
          <p:nvPr/>
        </p:nvCxnSpPr>
        <p:spPr bwMode="auto">
          <a:xfrm>
            <a:off x="3111136" y="2667165"/>
            <a:ext cx="12797" cy="2760497"/>
          </a:xfrm>
          <a:prstGeom prst="line">
            <a:avLst/>
          </a:prstGeom>
          <a:noFill/>
          <a:ln w="38100">
            <a:solidFill>
              <a:srgbClr val="83B2C7"/>
            </a:solidFill>
            <a:round/>
            <a:headEnd/>
            <a:tailEnd/>
          </a:ln>
          <a:extLst>
            <a:ext uri="{909E8E84-426E-40DD-AFC4-6F175D3DCCD1}">
              <a14:hiddenFill xmlns:a14="http://schemas.microsoft.com/office/drawing/2010/main">
                <a:noFill/>
              </a14:hiddenFill>
            </a:ext>
          </a:extLst>
        </p:spPr>
      </p:cxnSp>
      <p:sp>
        <p:nvSpPr>
          <p:cNvPr id="6" name="Oval 3">
            <a:extLst>
              <a:ext uri="{FF2B5EF4-FFF2-40B4-BE49-F238E27FC236}">
                <a16:creationId xmlns:a16="http://schemas.microsoft.com/office/drawing/2014/main" id="{741AC4AA-4A43-7141-8EF4-639EDBBE9449}"/>
              </a:ext>
            </a:extLst>
          </p:cNvPr>
          <p:cNvSpPr>
            <a:spLocks noChangeArrowheads="1"/>
          </p:cNvSpPr>
          <p:nvPr/>
        </p:nvSpPr>
        <p:spPr bwMode="auto">
          <a:xfrm>
            <a:off x="2967121" y="2379372"/>
            <a:ext cx="288030" cy="287793"/>
          </a:xfrm>
          <a:prstGeom prst="ellipse">
            <a:avLst/>
          </a:prstGeom>
          <a:solidFill>
            <a:srgbClr val="0060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a:lnSpc>
                <a:spcPct val="93000"/>
              </a:lnSpc>
              <a:buClr>
                <a:srgbClr val="000000"/>
              </a:buClr>
              <a:buSzPct val="100000"/>
              <a:buFont typeface="Times New Roman" panose="02020603050405020304" pitchFamily="18" charset="0"/>
              <a:buNone/>
            </a:pPr>
            <a:endParaRPr lang="de-DE" altLang="en-BE"/>
          </a:p>
        </p:txBody>
      </p:sp>
      <p:sp>
        <p:nvSpPr>
          <p:cNvPr id="8" name="Oval 8">
            <a:extLst>
              <a:ext uri="{FF2B5EF4-FFF2-40B4-BE49-F238E27FC236}">
                <a16:creationId xmlns:a16="http://schemas.microsoft.com/office/drawing/2014/main" id="{2F16341E-ACB0-AE32-C500-834A2C38EC2F}"/>
              </a:ext>
            </a:extLst>
          </p:cNvPr>
          <p:cNvSpPr>
            <a:spLocks noChangeArrowheads="1"/>
          </p:cNvSpPr>
          <p:nvPr/>
        </p:nvSpPr>
        <p:spPr bwMode="auto">
          <a:xfrm>
            <a:off x="2979918" y="3453432"/>
            <a:ext cx="288030" cy="287793"/>
          </a:xfrm>
          <a:prstGeom prst="ellipse">
            <a:avLst/>
          </a:prstGeom>
          <a:solidFill>
            <a:srgbClr val="EA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a:lnSpc>
                <a:spcPct val="93000"/>
              </a:lnSpc>
              <a:buClr>
                <a:srgbClr val="000000"/>
              </a:buClr>
              <a:buSzPct val="100000"/>
              <a:buFont typeface="Times New Roman" panose="02020603050405020304" pitchFamily="18" charset="0"/>
              <a:buNone/>
            </a:pPr>
            <a:endParaRPr lang="de-DE" altLang="en-BE"/>
          </a:p>
        </p:txBody>
      </p:sp>
      <p:sp>
        <p:nvSpPr>
          <p:cNvPr id="9" name="Oval 9">
            <a:extLst>
              <a:ext uri="{FF2B5EF4-FFF2-40B4-BE49-F238E27FC236}">
                <a16:creationId xmlns:a16="http://schemas.microsoft.com/office/drawing/2014/main" id="{6DC7CC2D-74E0-7BA3-C206-06976963CC28}"/>
              </a:ext>
            </a:extLst>
          </p:cNvPr>
          <p:cNvSpPr>
            <a:spLocks noChangeArrowheads="1"/>
          </p:cNvSpPr>
          <p:nvPr/>
        </p:nvSpPr>
        <p:spPr bwMode="auto">
          <a:xfrm>
            <a:off x="2979918" y="4436677"/>
            <a:ext cx="288030" cy="287793"/>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a:lnSpc>
                <a:spcPct val="93000"/>
              </a:lnSpc>
              <a:buClr>
                <a:srgbClr val="000000"/>
              </a:buClr>
              <a:buSzPct val="100000"/>
              <a:buFont typeface="Times New Roman" panose="02020603050405020304" pitchFamily="18" charset="0"/>
              <a:buNone/>
            </a:pPr>
            <a:endParaRPr lang="de-DE" altLang="en-BE">
              <a:solidFill>
                <a:srgbClr val="FFCC00"/>
              </a:solidFill>
            </a:endParaRPr>
          </a:p>
        </p:txBody>
      </p:sp>
      <p:sp>
        <p:nvSpPr>
          <p:cNvPr id="10" name="TextBox 4">
            <a:extLst>
              <a:ext uri="{FF2B5EF4-FFF2-40B4-BE49-F238E27FC236}">
                <a16:creationId xmlns:a16="http://schemas.microsoft.com/office/drawing/2014/main" id="{6E473814-D5A7-D2BF-33DB-E1FAE14BA966}"/>
              </a:ext>
            </a:extLst>
          </p:cNvPr>
          <p:cNvSpPr txBox="1">
            <a:spLocks noChangeArrowheads="1"/>
          </p:cNvSpPr>
          <p:nvPr/>
        </p:nvSpPr>
        <p:spPr bwMode="auto">
          <a:xfrm>
            <a:off x="3278357" y="2310077"/>
            <a:ext cx="1656173" cy="3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BE" dirty="0">
                <a:solidFill>
                  <a:srgbClr val="0060A8"/>
                </a:solidFill>
              </a:rPr>
              <a:t>Decompress</a:t>
            </a:r>
            <a:endParaRPr lang="de-DE" altLang="en-BE" dirty="0">
              <a:solidFill>
                <a:srgbClr val="0060A8"/>
              </a:solidFill>
            </a:endParaRPr>
          </a:p>
        </p:txBody>
      </p:sp>
      <p:sp>
        <p:nvSpPr>
          <p:cNvPr id="11" name="TextBox 11">
            <a:extLst>
              <a:ext uri="{FF2B5EF4-FFF2-40B4-BE49-F238E27FC236}">
                <a16:creationId xmlns:a16="http://schemas.microsoft.com/office/drawing/2014/main" id="{C0DD10F2-C427-9787-EB37-DF806B7A0230}"/>
              </a:ext>
            </a:extLst>
          </p:cNvPr>
          <p:cNvSpPr txBox="1">
            <a:spLocks noChangeArrowheads="1"/>
          </p:cNvSpPr>
          <p:nvPr/>
        </p:nvSpPr>
        <p:spPr bwMode="auto">
          <a:xfrm>
            <a:off x="2115828" y="2303566"/>
            <a:ext cx="864090" cy="3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BE" dirty="0">
                <a:solidFill>
                  <a:srgbClr val="0060A8"/>
                </a:solidFill>
              </a:rPr>
              <a:t>Step 1</a:t>
            </a:r>
            <a:endParaRPr lang="de-DE" altLang="en-BE" dirty="0">
              <a:solidFill>
                <a:srgbClr val="0060A8"/>
              </a:solidFill>
            </a:endParaRPr>
          </a:p>
        </p:txBody>
      </p:sp>
      <p:sp>
        <p:nvSpPr>
          <p:cNvPr id="12" name="TextBox 12">
            <a:extLst>
              <a:ext uri="{FF2B5EF4-FFF2-40B4-BE49-F238E27FC236}">
                <a16:creationId xmlns:a16="http://schemas.microsoft.com/office/drawing/2014/main" id="{858D208F-58B3-5ADC-1F21-8F151C7ACAFD}"/>
              </a:ext>
            </a:extLst>
          </p:cNvPr>
          <p:cNvSpPr txBox="1">
            <a:spLocks noChangeArrowheads="1"/>
          </p:cNvSpPr>
          <p:nvPr/>
        </p:nvSpPr>
        <p:spPr bwMode="auto">
          <a:xfrm>
            <a:off x="3319388" y="3408343"/>
            <a:ext cx="1111085" cy="3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BE" dirty="0">
                <a:solidFill>
                  <a:srgbClr val="EA0000"/>
                </a:solidFill>
              </a:rPr>
              <a:t>Describe</a:t>
            </a:r>
            <a:endParaRPr lang="de-DE" altLang="en-BE" dirty="0">
              <a:solidFill>
                <a:srgbClr val="EA0000"/>
              </a:solidFill>
            </a:endParaRPr>
          </a:p>
        </p:txBody>
      </p:sp>
      <p:sp>
        <p:nvSpPr>
          <p:cNvPr id="13" name="TextBox 13">
            <a:extLst>
              <a:ext uri="{FF2B5EF4-FFF2-40B4-BE49-F238E27FC236}">
                <a16:creationId xmlns:a16="http://schemas.microsoft.com/office/drawing/2014/main" id="{B24A5CF4-F627-2E81-3354-1045087CFC7A}"/>
              </a:ext>
            </a:extLst>
          </p:cNvPr>
          <p:cNvSpPr txBox="1">
            <a:spLocks noChangeArrowheads="1"/>
          </p:cNvSpPr>
          <p:nvPr/>
        </p:nvSpPr>
        <p:spPr bwMode="auto">
          <a:xfrm>
            <a:off x="2115828" y="3408343"/>
            <a:ext cx="864090" cy="3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BE" dirty="0">
                <a:solidFill>
                  <a:srgbClr val="EA0000"/>
                </a:solidFill>
              </a:rPr>
              <a:t>Step 2</a:t>
            </a:r>
            <a:endParaRPr lang="de-DE" altLang="en-BE" dirty="0">
              <a:solidFill>
                <a:srgbClr val="EA0000"/>
              </a:solidFill>
            </a:endParaRPr>
          </a:p>
        </p:txBody>
      </p:sp>
      <p:sp>
        <p:nvSpPr>
          <p:cNvPr id="14" name="TextBox 14">
            <a:extLst>
              <a:ext uri="{FF2B5EF4-FFF2-40B4-BE49-F238E27FC236}">
                <a16:creationId xmlns:a16="http://schemas.microsoft.com/office/drawing/2014/main" id="{0B2EAF0E-1359-7A74-C404-303A8E1A801E}"/>
              </a:ext>
            </a:extLst>
          </p:cNvPr>
          <p:cNvSpPr txBox="1">
            <a:spLocks noChangeArrowheads="1"/>
          </p:cNvSpPr>
          <p:nvPr/>
        </p:nvSpPr>
        <p:spPr bwMode="auto">
          <a:xfrm>
            <a:off x="3239649" y="4394902"/>
            <a:ext cx="1152120" cy="3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BE" dirty="0" err="1">
                <a:solidFill>
                  <a:srgbClr val="FFCC00"/>
                </a:solidFill>
              </a:rPr>
              <a:t>Analyse</a:t>
            </a:r>
            <a:endParaRPr lang="de-DE" altLang="en-BE" dirty="0">
              <a:solidFill>
                <a:srgbClr val="FFCC00"/>
              </a:solidFill>
            </a:endParaRPr>
          </a:p>
        </p:txBody>
      </p:sp>
      <p:sp>
        <p:nvSpPr>
          <p:cNvPr id="15" name="TextBox 15">
            <a:extLst>
              <a:ext uri="{FF2B5EF4-FFF2-40B4-BE49-F238E27FC236}">
                <a16:creationId xmlns:a16="http://schemas.microsoft.com/office/drawing/2014/main" id="{33443974-4AF9-7700-E865-EC64B97C8BEE}"/>
              </a:ext>
            </a:extLst>
          </p:cNvPr>
          <p:cNvSpPr txBox="1">
            <a:spLocks noChangeArrowheads="1"/>
          </p:cNvSpPr>
          <p:nvPr/>
        </p:nvSpPr>
        <p:spPr bwMode="auto">
          <a:xfrm>
            <a:off x="2131330" y="4396060"/>
            <a:ext cx="864090" cy="3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BE" dirty="0">
                <a:solidFill>
                  <a:srgbClr val="FFCC00"/>
                </a:solidFill>
              </a:rPr>
              <a:t>Step 3</a:t>
            </a:r>
            <a:endParaRPr lang="de-DE" altLang="en-BE" dirty="0">
              <a:solidFill>
                <a:srgbClr val="FFCC00"/>
              </a:solidFill>
            </a:endParaRPr>
          </a:p>
        </p:txBody>
      </p:sp>
      <p:sp>
        <p:nvSpPr>
          <p:cNvPr id="16" name="Content Placeholder 6">
            <a:extLst>
              <a:ext uri="{FF2B5EF4-FFF2-40B4-BE49-F238E27FC236}">
                <a16:creationId xmlns:a16="http://schemas.microsoft.com/office/drawing/2014/main" id="{94B2C7ED-788B-2184-EBD8-7D928364EC87}"/>
              </a:ext>
            </a:extLst>
          </p:cNvPr>
          <p:cNvSpPr txBox="1">
            <a:spLocks/>
          </p:cNvSpPr>
          <p:nvPr/>
        </p:nvSpPr>
        <p:spPr>
          <a:xfrm>
            <a:off x="4430473" y="4663437"/>
            <a:ext cx="6273527" cy="997563"/>
          </a:xfrm>
          <a:prstGeom prst="rect">
            <a:avLst/>
          </a:prstGeom>
        </p:spPr>
        <p:txBody>
          <a:bodyPr vert="horz" lIns="108000" tIns="72000" rIns="108000" bIns="72000" rtlCol="0">
            <a:spAutoFit/>
          </a:bodyPr>
          <a:lstStyle>
            <a:lvl1pPr marL="171450" indent="-171450" algn="l" defTabSz="914400" rtl="0" eaLnBrk="1" latinLnBrk="0" hangingPunct="1">
              <a:spcBef>
                <a:spcPts val="0"/>
              </a:spcBef>
              <a:buFont typeface="Wingdings" panose="05000000000000000000" pitchFamily="2" charset="2"/>
              <a:buChar char="§"/>
              <a:defRPr sz="1800" kern="1200">
                <a:solidFill>
                  <a:schemeClr val="tx1"/>
                </a:solidFill>
                <a:latin typeface="+mn-lt"/>
                <a:ea typeface="+mn-ea"/>
                <a:cs typeface="+mn-cs"/>
              </a:defRPr>
            </a:lvl1pPr>
            <a:lvl2pPr marL="360363" indent="-184150" algn="l" defTabSz="914400" rtl="0" eaLnBrk="1" latinLnBrk="0" hangingPunct="1">
              <a:spcBef>
                <a:spcPts val="0"/>
              </a:spcBef>
              <a:buFont typeface="Wingdings" panose="05000000000000000000" pitchFamily="2" charset="2"/>
              <a:buChar char="§"/>
              <a:defRPr sz="1600" kern="1200">
                <a:solidFill>
                  <a:schemeClr val="tx1"/>
                </a:solidFill>
                <a:latin typeface="+mn-lt"/>
                <a:ea typeface="+mn-ea"/>
                <a:cs typeface="+mn-cs"/>
              </a:defRPr>
            </a:lvl2pPr>
            <a:lvl3pPr marL="536575" indent="-177800" algn="l" defTabSz="914400" rtl="0" eaLnBrk="1" latinLnBrk="0" hangingPunct="1">
              <a:spcBef>
                <a:spcPts val="0"/>
              </a:spcBef>
              <a:buFont typeface="Wingdings" panose="05000000000000000000" pitchFamily="2" charset="2"/>
              <a:buChar char="§"/>
              <a:defRPr sz="1400" kern="1200">
                <a:solidFill>
                  <a:schemeClr val="tx1"/>
                </a:solidFill>
                <a:latin typeface="+mn-lt"/>
                <a:ea typeface="+mn-ea"/>
                <a:cs typeface="+mn-cs"/>
              </a:defRPr>
            </a:lvl3pPr>
            <a:lvl4pPr marL="719138" indent="-187325" algn="l" defTabSz="914400" rtl="0" eaLnBrk="1" latinLnBrk="0" hangingPunct="1">
              <a:spcBef>
                <a:spcPts val="0"/>
              </a:spcBef>
              <a:buFont typeface="Wingdings" panose="05000000000000000000" pitchFamily="2" charset="2"/>
              <a:buChar char="§"/>
              <a:defRPr sz="1200" kern="1200">
                <a:solidFill>
                  <a:schemeClr val="tx1"/>
                </a:solidFill>
                <a:latin typeface="+mn-lt"/>
                <a:ea typeface="+mn-ea"/>
                <a:cs typeface="+mn-cs"/>
              </a:defRPr>
            </a:lvl4pPr>
            <a:lvl5pPr marL="360363" indent="-90488" algn="l" defTabSz="914400" rtl="0" eaLnBrk="1" latinLnBrk="0" hangingPunct="1">
              <a:spcBef>
                <a:spcPts val="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71450" lvl="1" indent="-171450">
              <a:lnSpc>
                <a:spcPct val="150000"/>
              </a:lnSpc>
              <a:spcAft>
                <a:spcPts val="500"/>
              </a:spcAft>
              <a:buClr>
                <a:srgbClr val="FFCC00"/>
              </a:buClr>
              <a:buFont typeface="Arial" panose="020B0604020202020204" pitchFamily="34" charset="0"/>
              <a:buChar char="•"/>
              <a:defRPr/>
            </a:pPr>
            <a:r>
              <a:rPr lang="en-US" altLang="x-none" sz="1800" dirty="0">
                <a:solidFill>
                  <a:srgbClr val="333333"/>
                </a:solidFill>
                <a:latin typeface="Calibri" panose="020F0502020204030204" pitchFamily="34" charset="0"/>
              </a:rPr>
              <a:t>What did the game learn you about circular business?</a:t>
            </a:r>
          </a:p>
          <a:p>
            <a:pPr marL="171450" lvl="1" indent="-171450">
              <a:lnSpc>
                <a:spcPct val="150000"/>
              </a:lnSpc>
              <a:spcAft>
                <a:spcPts val="500"/>
              </a:spcAft>
              <a:buClr>
                <a:srgbClr val="FFCC00"/>
              </a:buClr>
              <a:buFont typeface="Arial" panose="020B0604020202020204" pitchFamily="34" charset="0"/>
              <a:buChar char="•"/>
              <a:defRPr/>
            </a:pPr>
            <a:r>
              <a:rPr lang="en-US" altLang="x-none" sz="1800" dirty="0">
                <a:solidFill>
                  <a:srgbClr val="333333"/>
                </a:solidFill>
                <a:latin typeface="Calibri" panose="020F0502020204030204" pitchFamily="34" charset="0"/>
              </a:rPr>
              <a:t>Did you recognize certain situations from the game in reality?</a:t>
            </a:r>
          </a:p>
        </p:txBody>
      </p:sp>
    </p:spTree>
    <p:extLst>
      <p:ext uri="{BB962C8B-B14F-4D97-AF65-F5344CB8AC3E}">
        <p14:creationId xmlns:p14="http://schemas.microsoft.com/office/powerpoint/2010/main" val="955730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3ECF972-8669-A327-07DD-6D7EFAB1832E}"/>
              </a:ext>
            </a:extLst>
          </p:cNvPr>
          <p:cNvSpPr>
            <a:spLocks noGrp="1"/>
          </p:cNvSpPr>
          <p:nvPr>
            <p:ph type="sldNum" sz="quarter" idx="12"/>
          </p:nvPr>
        </p:nvSpPr>
        <p:spPr/>
        <p:txBody>
          <a:bodyPr/>
          <a:lstStyle/>
          <a:p>
            <a:fld id="{D836C0FE-70CA-4950-82D6-CF602CC2B770}" type="slidenum">
              <a:rPr lang="de-DE" smtClean="0"/>
              <a:t>29</a:t>
            </a:fld>
            <a:endParaRPr lang="de-DE" dirty="0"/>
          </a:p>
        </p:txBody>
      </p:sp>
      <p:sp>
        <p:nvSpPr>
          <p:cNvPr id="3" name="Titel 2">
            <a:extLst>
              <a:ext uri="{FF2B5EF4-FFF2-40B4-BE49-F238E27FC236}">
                <a16:creationId xmlns:a16="http://schemas.microsoft.com/office/drawing/2014/main" id="{DBC89477-5FDF-B9CC-816A-228D351B0612}"/>
              </a:ext>
            </a:extLst>
          </p:cNvPr>
          <p:cNvSpPr>
            <a:spLocks noGrp="1"/>
          </p:cNvSpPr>
          <p:nvPr>
            <p:ph type="title"/>
          </p:nvPr>
        </p:nvSpPr>
        <p:spPr/>
        <p:txBody>
          <a:bodyPr/>
          <a:lstStyle/>
          <a:p>
            <a:r>
              <a:rPr lang="en-GB" dirty="0"/>
              <a:t>Your assignment: Debriefing Report</a:t>
            </a:r>
          </a:p>
        </p:txBody>
      </p:sp>
      <p:sp>
        <p:nvSpPr>
          <p:cNvPr id="4" name="Inhaltsplatzhalter 3">
            <a:extLst>
              <a:ext uri="{FF2B5EF4-FFF2-40B4-BE49-F238E27FC236}">
                <a16:creationId xmlns:a16="http://schemas.microsoft.com/office/drawing/2014/main" id="{452E055A-AD3B-1D92-AA85-27032D75DD7C}"/>
              </a:ext>
            </a:extLst>
          </p:cNvPr>
          <p:cNvSpPr>
            <a:spLocks noGrp="1"/>
          </p:cNvSpPr>
          <p:nvPr>
            <p:ph idx="1"/>
          </p:nvPr>
        </p:nvSpPr>
        <p:spPr>
          <a:xfrm>
            <a:off x="695324" y="1628999"/>
            <a:ext cx="10008675" cy="4535265"/>
          </a:xfrm>
        </p:spPr>
        <p:txBody>
          <a:bodyPr/>
          <a:lstStyle/>
          <a:p>
            <a:r>
              <a:rPr lang="en-GB" b="1" dirty="0"/>
              <a:t>Cover page (1 page)</a:t>
            </a:r>
          </a:p>
          <a:p>
            <a:r>
              <a:rPr lang="en-GB" b="1" dirty="0"/>
              <a:t>Description</a:t>
            </a:r>
            <a:r>
              <a:rPr lang="en-GB" dirty="0"/>
              <a:t> of assignment: What, when, who, aims (~ 0,5 pages)</a:t>
            </a:r>
          </a:p>
          <a:p>
            <a:r>
              <a:rPr lang="en-GB" dirty="0"/>
              <a:t>Describe the </a:t>
            </a:r>
            <a:r>
              <a:rPr lang="en-GB" b="1" dirty="0"/>
              <a:t>game</a:t>
            </a:r>
            <a:r>
              <a:rPr lang="en-GB" dirty="0"/>
              <a:t> briefly (~1 page)</a:t>
            </a:r>
          </a:p>
          <a:p>
            <a:r>
              <a:rPr lang="en-GB" dirty="0"/>
              <a:t>What did you </a:t>
            </a:r>
            <a:r>
              <a:rPr lang="en-GB" b="1" dirty="0"/>
              <a:t>like / disklike </a:t>
            </a:r>
            <a:r>
              <a:rPr lang="en-GB" dirty="0"/>
              <a:t>about the game? (~0,75 pages)</a:t>
            </a:r>
          </a:p>
          <a:p>
            <a:r>
              <a:rPr lang="en-GB" dirty="0"/>
              <a:t>How would you describe </a:t>
            </a:r>
            <a:r>
              <a:rPr lang="en-GB" b="1" dirty="0"/>
              <a:t>your strategy</a:t>
            </a:r>
            <a:r>
              <a:rPr lang="en-GB" dirty="0"/>
              <a:t> (~ 2 pages)</a:t>
            </a:r>
          </a:p>
          <a:p>
            <a:r>
              <a:rPr lang="en-GB" dirty="0"/>
              <a:t>Compared to the strategies other teams used: </a:t>
            </a:r>
            <a:br>
              <a:rPr lang="en-GB" dirty="0"/>
            </a:br>
            <a:r>
              <a:rPr lang="en-GB" dirty="0"/>
              <a:t>Would you </a:t>
            </a:r>
            <a:r>
              <a:rPr lang="en-GB" b="1" dirty="0"/>
              <a:t>change your strategy </a:t>
            </a:r>
            <a:r>
              <a:rPr lang="en-GB" dirty="0"/>
              <a:t>for a replay? (~ 1,5 pages)</a:t>
            </a:r>
          </a:p>
          <a:p>
            <a:r>
              <a:rPr lang="en-GB" dirty="0"/>
              <a:t>Appendix A: Digital bookkeeping from your team (1 page)</a:t>
            </a:r>
          </a:p>
        </p:txBody>
      </p:sp>
      <p:sp>
        <p:nvSpPr>
          <p:cNvPr id="5" name="Datumsplatzhalter 4">
            <a:extLst>
              <a:ext uri="{FF2B5EF4-FFF2-40B4-BE49-F238E27FC236}">
                <a16:creationId xmlns:a16="http://schemas.microsoft.com/office/drawing/2014/main" id="{3F3F455D-8EC6-5B05-CF28-E7ACE88D4776}"/>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B5D53EC7-1129-5057-9590-4F97A8BB24A6}"/>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232156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F14CE7C-6B63-0718-CA84-59D71A655A1E}"/>
              </a:ext>
            </a:extLst>
          </p:cNvPr>
          <p:cNvSpPr>
            <a:spLocks noGrp="1"/>
          </p:cNvSpPr>
          <p:nvPr>
            <p:ph type="title"/>
          </p:nvPr>
        </p:nvSpPr>
        <p:spPr/>
        <p:txBody>
          <a:bodyPr/>
          <a:lstStyle/>
          <a:p>
            <a:r>
              <a:rPr lang="en-GB" dirty="0"/>
              <a:t>One size</a:t>
            </a:r>
            <a:br>
              <a:rPr lang="en-GB" dirty="0"/>
            </a:br>
            <a:r>
              <a:rPr lang="en-GB" dirty="0"/>
              <a:t> fits all?</a:t>
            </a:r>
          </a:p>
        </p:txBody>
      </p:sp>
    </p:spTree>
    <p:extLst>
      <p:ext uri="{BB962C8B-B14F-4D97-AF65-F5344CB8AC3E}">
        <p14:creationId xmlns:p14="http://schemas.microsoft.com/office/powerpoint/2010/main" val="344046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ED375-D198-CB22-EDBC-9FACDF0CA59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FC1EAAC-9594-1610-F41D-8CBCDFFBDF9D}"/>
              </a:ext>
            </a:extLst>
          </p:cNvPr>
          <p:cNvSpPr>
            <a:spLocks noGrp="1"/>
          </p:cNvSpPr>
          <p:nvPr>
            <p:ph type="sldNum" sz="quarter" idx="12"/>
          </p:nvPr>
        </p:nvSpPr>
        <p:spPr/>
        <p:txBody>
          <a:bodyPr/>
          <a:lstStyle/>
          <a:p>
            <a:fld id="{D836C0FE-70CA-4950-82D6-CF602CC2B770}" type="slidenum">
              <a:rPr lang="de-DE" smtClean="0"/>
              <a:t>30</a:t>
            </a:fld>
            <a:endParaRPr lang="de-DE" dirty="0"/>
          </a:p>
        </p:txBody>
      </p:sp>
      <p:sp>
        <p:nvSpPr>
          <p:cNvPr id="3" name="Titel 2">
            <a:extLst>
              <a:ext uri="{FF2B5EF4-FFF2-40B4-BE49-F238E27FC236}">
                <a16:creationId xmlns:a16="http://schemas.microsoft.com/office/drawing/2014/main" id="{E400FCC5-65A2-56C7-85AD-0B508C376B56}"/>
              </a:ext>
            </a:extLst>
          </p:cNvPr>
          <p:cNvSpPr>
            <a:spLocks noGrp="1"/>
          </p:cNvSpPr>
          <p:nvPr>
            <p:ph type="title"/>
          </p:nvPr>
        </p:nvSpPr>
        <p:spPr/>
        <p:txBody>
          <a:bodyPr/>
          <a:lstStyle/>
          <a:p>
            <a:r>
              <a:rPr lang="en-GB" dirty="0"/>
              <a:t>Your assignment: Debriefing Report</a:t>
            </a:r>
          </a:p>
        </p:txBody>
      </p:sp>
      <p:sp>
        <p:nvSpPr>
          <p:cNvPr id="4" name="Inhaltsplatzhalter 3">
            <a:extLst>
              <a:ext uri="{FF2B5EF4-FFF2-40B4-BE49-F238E27FC236}">
                <a16:creationId xmlns:a16="http://schemas.microsoft.com/office/drawing/2014/main" id="{38013488-A974-E46D-5E21-95D2C4503C2F}"/>
              </a:ext>
            </a:extLst>
          </p:cNvPr>
          <p:cNvSpPr>
            <a:spLocks noGrp="1"/>
          </p:cNvSpPr>
          <p:nvPr>
            <p:ph idx="1"/>
          </p:nvPr>
        </p:nvSpPr>
        <p:spPr>
          <a:xfrm>
            <a:off x="695325" y="1628999"/>
            <a:ext cx="7488676" cy="4535265"/>
          </a:xfrm>
        </p:spPr>
        <p:txBody>
          <a:bodyPr/>
          <a:lstStyle/>
          <a:p>
            <a:r>
              <a:rPr lang="en-GB" dirty="0"/>
              <a:t>Describe the game briefly:</a:t>
            </a:r>
          </a:p>
          <a:p>
            <a:pPr lvl="1"/>
            <a:r>
              <a:rPr lang="en-GB" dirty="0"/>
              <a:t>Materials in Teams: </a:t>
            </a:r>
            <a:r>
              <a:rPr lang="en-GB" dirty="0" err="1"/>
              <a:t>Kursmaterialien</a:t>
            </a:r>
            <a:r>
              <a:rPr lang="en-GB" dirty="0"/>
              <a:t> / Materials / </a:t>
            </a:r>
            <a:r>
              <a:rPr lang="en-GB" dirty="0" err="1"/>
              <a:t>Risk_Race</a:t>
            </a:r>
            <a:endParaRPr lang="en-GB" dirty="0"/>
          </a:p>
          <a:p>
            <a:pPr lvl="1"/>
            <a:r>
              <a:rPr lang="en-GB" dirty="0"/>
              <a:t>Who, when, goals, implementation, duration, participants, gameplay, etc.</a:t>
            </a:r>
          </a:p>
        </p:txBody>
      </p:sp>
      <p:sp>
        <p:nvSpPr>
          <p:cNvPr id="5" name="Datumsplatzhalter 4">
            <a:extLst>
              <a:ext uri="{FF2B5EF4-FFF2-40B4-BE49-F238E27FC236}">
                <a16:creationId xmlns:a16="http://schemas.microsoft.com/office/drawing/2014/main" id="{DDB7F4A2-7B17-4A86-0C81-7FAA7B3AE667}"/>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D71DBA13-AA5F-732B-9598-B93F5E803FA2}"/>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23789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A73C5-B532-F6C8-3188-9642B1553AD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614A59A7-1F31-A1B9-22A6-86146A1CE8E3}"/>
              </a:ext>
            </a:extLst>
          </p:cNvPr>
          <p:cNvSpPr>
            <a:spLocks noGrp="1"/>
          </p:cNvSpPr>
          <p:nvPr>
            <p:ph type="sldNum" sz="quarter" idx="12"/>
          </p:nvPr>
        </p:nvSpPr>
        <p:spPr/>
        <p:txBody>
          <a:bodyPr/>
          <a:lstStyle/>
          <a:p>
            <a:fld id="{D836C0FE-70CA-4950-82D6-CF602CC2B770}" type="slidenum">
              <a:rPr lang="de-DE" smtClean="0"/>
              <a:t>31</a:t>
            </a:fld>
            <a:endParaRPr lang="de-DE" dirty="0"/>
          </a:p>
        </p:txBody>
      </p:sp>
      <p:sp>
        <p:nvSpPr>
          <p:cNvPr id="3" name="Titel 2">
            <a:extLst>
              <a:ext uri="{FF2B5EF4-FFF2-40B4-BE49-F238E27FC236}">
                <a16:creationId xmlns:a16="http://schemas.microsoft.com/office/drawing/2014/main" id="{D3811D56-6BD1-43E3-E7C5-F71D0B468ADA}"/>
              </a:ext>
            </a:extLst>
          </p:cNvPr>
          <p:cNvSpPr>
            <a:spLocks noGrp="1"/>
          </p:cNvSpPr>
          <p:nvPr>
            <p:ph type="title"/>
          </p:nvPr>
        </p:nvSpPr>
        <p:spPr/>
        <p:txBody>
          <a:bodyPr/>
          <a:lstStyle/>
          <a:p>
            <a:r>
              <a:rPr lang="en-GB" dirty="0"/>
              <a:t>Your assignment: Debriefing Report</a:t>
            </a:r>
          </a:p>
        </p:txBody>
      </p:sp>
      <p:sp>
        <p:nvSpPr>
          <p:cNvPr id="4" name="Inhaltsplatzhalter 3">
            <a:extLst>
              <a:ext uri="{FF2B5EF4-FFF2-40B4-BE49-F238E27FC236}">
                <a16:creationId xmlns:a16="http://schemas.microsoft.com/office/drawing/2014/main" id="{50968E15-0381-C5F1-D96E-01237596DCFF}"/>
              </a:ext>
            </a:extLst>
          </p:cNvPr>
          <p:cNvSpPr>
            <a:spLocks noGrp="1"/>
          </p:cNvSpPr>
          <p:nvPr>
            <p:ph idx="1"/>
          </p:nvPr>
        </p:nvSpPr>
        <p:spPr>
          <a:xfrm>
            <a:off x="695325" y="1628999"/>
            <a:ext cx="7488676" cy="4535265"/>
          </a:xfrm>
        </p:spPr>
        <p:txBody>
          <a:bodyPr/>
          <a:lstStyle/>
          <a:p>
            <a:r>
              <a:rPr lang="en-GB" dirty="0"/>
              <a:t>How would you describe </a:t>
            </a:r>
            <a:r>
              <a:rPr lang="en-GB" b="1" dirty="0"/>
              <a:t>your strategy:</a:t>
            </a:r>
          </a:p>
          <a:p>
            <a:pPr lvl="1"/>
            <a:r>
              <a:rPr lang="en-GB" dirty="0"/>
              <a:t>Just one for the entire game, or changes</a:t>
            </a:r>
          </a:p>
          <a:p>
            <a:pPr lvl="1"/>
            <a:r>
              <a:rPr lang="en-GB" dirty="0"/>
              <a:t>Changes: Why, when, what, etc.</a:t>
            </a:r>
          </a:p>
        </p:txBody>
      </p:sp>
      <p:sp>
        <p:nvSpPr>
          <p:cNvPr id="5" name="Datumsplatzhalter 4">
            <a:extLst>
              <a:ext uri="{FF2B5EF4-FFF2-40B4-BE49-F238E27FC236}">
                <a16:creationId xmlns:a16="http://schemas.microsoft.com/office/drawing/2014/main" id="{B3B42DA4-FE5F-6F9B-8A5D-20BA722DC6E5}"/>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10F84FF5-0BDE-5462-68D0-211B8F12C097}"/>
              </a:ext>
            </a:extLst>
          </p:cNvPr>
          <p:cNvSpPr>
            <a:spLocks noGrp="1"/>
          </p:cNvSpPr>
          <p:nvPr>
            <p:ph type="ftr" sz="quarter" idx="11"/>
          </p:nvPr>
        </p:nvSpPr>
        <p:spPr/>
        <p:txBody>
          <a:bodyPr/>
          <a:lstStyle/>
          <a:p>
            <a:r>
              <a:rPr lang="de-DE"/>
              <a:t>KMH / Intro Circularity</a:t>
            </a:r>
            <a:endParaRPr lang="de-DE" dirty="0"/>
          </a:p>
        </p:txBody>
      </p:sp>
      <p:pic>
        <p:nvPicPr>
          <p:cNvPr id="9" name="Snagit_SNG838">
            <a:extLst>
              <a:ext uri="{FF2B5EF4-FFF2-40B4-BE49-F238E27FC236}">
                <a16:creationId xmlns:a16="http://schemas.microsoft.com/office/drawing/2014/main" id="{19954361-BE2F-5C16-B69F-5C776FEFE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354" y="1917000"/>
            <a:ext cx="5725832" cy="3926444"/>
          </a:xfrm>
          <a:prstGeom prst="rect">
            <a:avLst/>
          </a:prstGeom>
        </p:spPr>
      </p:pic>
    </p:spTree>
    <p:extLst>
      <p:ext uri="{BB962C8B-B14F-4D97-AF65-F5344CB8AC3E}">
        <p14:creationId xmlns:p14="http://schemas.microsoft.com/office/powerpoint/2010/main" val="228714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7896AF7-0137-EBE3-B183-61687BB75C7C}"/>
              </a:ext>
            </a:extLst>
          </p:cNvPr>
          <p:cNvSpPr>
            <a:spLocks noGrp="1"/>
          </p:cNvSpPr>
          <p:nvPr>
            <p:ph type="sldNum" sz="quarter" idx="12"/>
          </p:nvPr>
        </p:nvSpPr>
        <p:spPr/>
        <p:txBody>
          <a:bodyPr/>
          <a:lstStyle/>
          <a:p>
            <a:fld id="{D836C0FE-70CA-4950-82D6-CF602CC2B770}" type="slidenum">
              <a:rPr lang="de-DE" smtClean="0"/>
              <a:t>32</a:t>
            </a:fld>
            <a:endParaRPr lang="de-DE" dirty="0"/>
          </a:p>
        </p:txBody>
      </p:sp>
      <p:sp>
        <p:nvSpPr>
          <p:cNvPr id="3" name="Titel 2">
            <a:extLst>
              <a:ext uri="{FF2B5EF4-FFF2-40B4-BE49-F238E27FC236}">
                <a16:creationId xmlns:a16="http://schemas.microsoft.com/office/drawing/2014/main" id="{0AAC6130-4D7D-9E8D-F42C-9410CA9CDDBD}"/>
              </a:ext>
            </a:extLst>
          </p:cNvPr>
          <p:cNvSpPr>
            <a:spLocks noGrp="1"/>
          </p:cNvSpPr>
          <p:nvPr>
            <p:ph type="title"/>
          </p:nvPr>
        </p:nvSpPr>
        <p:spPr/>
        <p:txBody>
          <a:bodyPr/>
          <a:lstStyle/>
          <a:p>
            <a:r>
              <a:rPr lang="en-GB" dirty="0"/>
              <a:t>Overview on possible strategies</a:t>
            </a:r>
          </a:p>
        </p:txBody>
      </p:sp>
      <p:pic>
        <p:nvPicPr>
          <p:cNvPr id="10" name="Content Placeholder 9">
            <a:hlinkClick r:id="rId2"/>
            <a:extLst>
              <a:ext uri="{FF2B5EF4-FFF2-40B4-BE49-F238E27FC236}">
                <a16:creationId xmlns:a16="http://schemas.microsoft.com/office/drawing/2014/main" id="{BAD54E3D-9C1F-5D4E-9E6A-5884D8F0AC31}"/>
              </a:ext>
            </a:extLst>
          </p:cNvPr>
          <p:cNvPicPr>
            <a:picLocks noGrp="1" noChangeAspect="1"/>
          </p:cNvPicPr>
          <p:nvPr>
            <p:ph idx="1"/>
          </p:nvPr>
        </p:nvPicPr>
        <p:blipFill>
          <a:blip r:embed="rId3"/>
          <a:stretch>
            <a:fillRect/>
          </a:stretch>
        </p:blipFill>
        <p:spPr>
          <a:xfrm>
            <a:off x="2593400" y="1628775"/>
            <a:ext cx="7005199" cy="4535488"/>
          </a:xfrm>
        </p:spPr>
      </p:pic>
      <p:sp>
        <p:nvSpPr>
          <p:cNvPr id="5" name="Datumsplatzhalter 4">
            <a:extLst>
              <a:ext uri="{FF2B5EF4-FFF2-40B4-BE49-F238E27FC236}">
                <a16:creationId xmlns:a16="http://schemas.microsoft.com/office/drawing/2014/main" id="{E99221DB-2E85-E537-4EC7-8CCD5A13E627}"/>
              </a:ext>
            </a:extLst>
          </p:cNvPr>
          <p:cNvSpPr>
            <a:spLocks noGrp="1"/>
          </p:cNvSpPr>
          <p:nvPr>
            <p:ph type="dt" sz="half" idx="10"/>
          </p:nvPr>
        </p:nvSpPr>
        <p:spPr/>
        <p:txBody>
          <a:bodyPr/>
          <a:lstStyle/>
          <a:p>
            <a:r>
              <a:rPr lang="de-DE"/>
              <a:t>((Manshoven &amp; Gillabel, 2021:8/25))</a:t>
            </a:r>
            <a:endParaRPr lang="de-DE" dirty="0"/>
          </a:p>
        </p:txBody>
      </p:sp>
      <p:sp>
        <p:nvSpPr>
          <p:cNvPr id="6" name="Fußzeilenplatzhalter 5">
            <a:extLst>
              <a:ext uri="{FF2B5EF4-FFF2-40B4-BE49-F238E27FC236}">
                <a16:creationId xmlns:a16="http://schemas.microsoft.com/office/drawing/2014/main" id="{18ECD8E5-6E5B-86ED-7574-52D3AAC7D62B}"/>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369476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85097-BE5A-386D-477C-4D9D359C6C7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AB4A66F-A943-1CB0-6006-B844A8D06E38}"/>
              </a:ext>
            </a:extLst>
          </p:cNvPr>
          <p:cNvSpPr>
            <a:spLocks noGrp="1"/>
          </p:cNvSpPr>
          <p:nvPr>
            <p:ph type="sldNum" sz="quarter" idx="12"/>
          </p:nvPr>
        </p:nvSpPr>
        <p:spPr/>
        <p:txBody>
          <a:bodyPr/>
          <a:lstStyle/>
          <a:p>
            <a:fld id="{D836C0FE-70CA-4950-82D6-CF602CC2B770}" type="slidenum">
              <a:rPr lang="de-DE" smtClean="0"/>
              <a:t>33</a:t>
            </a:fld>
            <a:endParaRPr lang="de-DE" dirty="0"/>
          </a:p>
        </p:txBody>
      </p:sp>
      <p:sp>
        <p:nvSpPr>
          <p:cNvPr id="3" name="Titel 2">
            <a:extLst>
              <a:ext uri="{FF2B5EF4-FFF2-40B4-BE49-F238E27FC236}">
                <a16:creationId xmlns:a16="http://schemas.microsoft.com/office/drawing/2014/main" id="{EB75C19F-0EC8-7672-0E35-C0EEF150D4E4}"/>
              </a:ext>
            </a:extLst>
          </p:cNvPr>
          <p:cNvSpPr>
            <a:spLocks noGrp="1"/>
          </p:cNvSpPr>
          <p:nvPr>
            <p:ph type="title"/>
          </p:nvPr>
        </p:nvSpPr>
        <p:spPr/>
        <p:txBody>
          <a:bodyPr/>
          <a:lstStyle/>
          <a:p>
            <a:r>
              <a:rPr lang="en-GB" dirty="0"/>
              <a:t>Overview on possible strategies</a:t>
            </a:r>
          </a:p>
        </p:txBody>
      </p:sp>
      <p:sp>
        <p:nvSpPr>
          <p:cNvPr id="5" name="Datumsplatzhalter 4">
            <a:extLst>
              <a:ext uri="{FF2B5EF4-FFF2-40B4-BE49-F238E27FC236}">
                <a16:creationId xmlns:a16="http://schemas.microsoft.com/office/drawing/2014/main" id="{B11F2F3A-64D8-87FA-DECC-BD14872E5E21}"/>
              </a:ext>
            </a:extLst>
          </p:cNvPr>
          <p:cNvSpPr>
            <a:spLocks noGrp="1"/>
          </p:cNvSpPr>
          <p:nvPr>
            <p:ph type="dt" sz="half" idx="10"/>
          </p:nvPr>
        </p:nvSpPr>
        <p:spPr/>
        <p:txBody>
          <a:bodyPr/>
          <a:lstStyle/>
          <a:p>
            <a:r>
              <a:rPr lang="de-DE"/>
              <a:t>(Manshoven &amp; Gillabel, 2021)</a:t>
            </a:r>
            <a:endParaRPr lang="de-DE" dirty="0"/>
          </a:p>
        </p:txBody>
      </p:sp>
      <p:sp>
        <p:nvSpPr>
          <p:cNvPr id="6" name="Fußzeilenplatzhalter 5">
            <a:extLst>
              <a:ext uri="{FF2B5EF4-FFF2-40B4-BE49-F238E27FC236}">
                <a16:creationId xmlns:a16="http://schemas.microsoft.com/office/drawing/2014/main" id="{90F79518-FE0A-F5D3-8753-266D0667C877}"/>
              </a:ext>
            </a:extLst>
          </p:cNvPr>
          <p:cNvSpPr>
            <a:spLocks noGrp="1"/>
          </p:cNvSpPr>
          <p:nvPr>
            <p:ph type="ftr" sz="quarter" idx="11"/>
          </p:nvPr>
        </p:nvSpPr>
        <p:spPr/>
        <p:txBody>
          <a:bodyPr/>
          <a:lstStyle/>
          <a:p>
            <a:r>
              <a:rPr lang="de-DE"/>
              <a:t>KMH / Intro Circularity</a:t>
            </a:r>
            <a:endParaRPr lang="de-DE" dirty="0"/>
          </a:p>
        </p:txBody>
      </p:sp>
      <p:pic>
        <p:nvPicPr>
          <p:cNvPr id="9" name="Snagit_SNG81D">
            <a:extLst>
              <a:ext uri="{FF2B5EF4-FFF2-40B4-BE49-F238E27FC236}">
                <a16:creationId xmlns:a16="http://schemas.microsoft.com/office/drawing/2014/main" id="{6AB89C13-1D91-7A06-9661-B63AA33006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1948" y="1341000"/>
            <a:ext cx="9067124" cy="4823263"/>
          </a:xfrm>
        </p:spPr>
      </p:pic>
    </p:spTree>
    <p:extLst>
      <p:ext uri="{BB962C8B-B14F-4D97-AF65-F5344CB8AC3E}">
        <p14:creationId xmlns:p14="http://schemas.microsoft.com/office/powerpoint/2010/main" val="3423113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8B434-1308-F730-95CC-FD1518E371B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29D512D-4D9F-2D9E-DA6F-B895C7D91BFA}"/>
              </a:ext>
            </a:extLst>
          </p:cNvPr>
          <p:cNvSpPr>
            <a:spLocks noGrp="1"/>
          </p:cNvSpPr>
          <p:nvPr>
            <p:ph type="sldNum" sz="quarter" idx="12"/>
          </p:nvPr>
        </p:nvSpPr>
        <p:spPr/>
        <p:txBody>
          <a:bodyPr/>
          <a:lstStyle/>
          <a:p>
            <a:fld id="{D836C0FE-70CA-4950-82D6-CF602CC2B770}" type="slidenum">
              <a:rPr lang="de-DE" smtClean="0"/>
              <a:t>34</a:t>
            </a:fld>
            <a:endParaRPr lang="de-DE" dirty="0"/>
          </a:p>
        </p:txBody>
      </p:sp>
      <p:sp>
        <p:nvSpPr>
          <p:cNvPr id="3" name="Titel 2">
            <a:extLst>
              <a:ext uri="{FF2B5EF4-FFF2-40B4-BE49-F238E27FC236}">
                <a16:creationId xmlns:a16="http://schemas.microsoft.com/office/drawing/2014/main" id="{23C386AB-AF0F-A798-8CF0-A78554EF956A}"/>
              </a:ext>
            </a:extLst>
          </p:cNvPr>
          <p:cNvSpPr>
            <a:spLocks noGrp="1"/>
          </p:cNvSpPr>
          <p:nvPr>
            <p:ph type="title"/>
          </p:nvPr>
        </p:nvSpPr>
        <p:spPr/>
        <p:txBody>
          <a:bodyPr/>
          <a:lstStyle/>
          <a:p>
            <a:r>
              <a:rPr lang="en-GB" dirty="0"/>
              <a:t>Overview on possible strategies</a:t>
            </a:r>
          </a:p>
        </p:txBody>
      </p:sp>
      <p:sp>
        <p:nvSpPr>
          <p:cNvPr id="5" name="Datumsplatzhalter 4">
            <a:extLst>
              <a:ext uri="{FF2B5EF4-FFF2-40B4-BE49-F238E27FC236}">
                <a16:creationId xmlns:a16="http://schemas.microsoft.com/office/drawing/2014/main" id="{C6585EFE-88E7-5563-88D4-4CF22B4B47C7}"/>
              </a:ext>
            </a:extLst>
          </p:cNvPr>
          <p:cNvSpPr>
            <a:spLocks noGrp="1"/>
          </p:cNvSpPr>
          <p:nvPr>
            <p:ph type="dt" sz="half" idx="10"/>
          </p:nvPr>
        </p:nvSpPr>
        <p:spPr/>
        <p:txBody>
          <a:bodyPr/>
          <a:lstStyle/>
          <a:p>
            <a:r>
              <a:rPr lang="de-DE"/>
              <a:t>(Manshoven &amp; Gillabel, 2021)</a:t>
            </a:r>
            <a:endParaRPr lang="de-DE" dirty="0"/>
          </a:p>
        </p:txBody>
      </p:sp>
      <p:sp>
        <p:nvSpPr>
          <p:cNvPr id="6" name="Fußzeilenplatzhalter 5">
            <a:extLst>
              <a:ext uri="{FF2B5EF4-FFF2-40B4-BE49-F238E27FC236}">
                <a16:creationId xmlns:a16="http://schemas.microsoft.com/office/drawing/2014/main" id="{0AE73730-D83B-211F-7BE5-87EC411C9A4C}"/>
              </a:ext>
            </a:extLst>
          </p:cNvPr>
          <p:cNvSpPr>
            <a:spLocks noGrp="1"/>
          </p:cNvSpPr>
          <p:nvPr>
            <p:ph type="ftr" sz="quarter" idx="11"/>
          </p:nvPr>
        </p:nvSpPr>
        <p:spPr/>
        <p:txBody>
          <a:bodyPr/>
          <a:lstStyle/>
          <a:p>
            <a:r>
              <a:rPr lang="de-DE"/>
              <a:t>KMH / Intro Circularity</a:t>
            </a:r>
            <a:endParaRPr lang="de-DE" dirty="0"/>
          </a:p>
        </p:txBody>
      </p:sp>
      <p:pic>
        <p:nvPicPr>
          <p:cNvPr id="10" name="Snagit_SNG81E">
            <a:extLst>
              <a:ext uri="{FF2B5EF4-FFF2-40B4-BE49-F238E27FC236}">
                <a16:creationId xmlns:a16="http://schemas.microsoft.com/office/drawing/2014/main" id="{5F69C709-D2B0-D772-B135-E289F74AED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128" y="1341000"/>
            <a:ext cx="9340455" cy="4823263"/>
          </a:xfrm>
        </p:spPr>
      </p:pic>
    </p:spTree>
    <p:extLst>
      <p:ext uri="{BB962C8B-B14F-4D97-AF65-F5344CB8AC3E}">
        <p14:creationId xmlns:p14="http://schemas.microsoft.com/office/powerpoint/2010/main" val="195536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E9AEE-31E9-0C1E-A75C-B710A280B020}"/>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D93C985-8B90-2B11-1A4D-CC5F4C9341C5}"/>
              </a:ext>
            </a:extLst>
          </p:cNvPr>
          <p:cNvSpPr>
            <a:spLocks noGrp="1"/>
          </p:cNvSpPr>
          <p:nvPr>
            <p:ph type="sldNum" sz="quarter" idx="12"/>
          </p:nvPr>
        </p:nvSpPr>
        <p:spPr/>
        <p:txBody>
          <a:bodyPr/>
          <a:lstStyle/>
          <a:p>
            <a:fld id="{D836C0FE-70CA-4950-82D6-CF602CC2B770}" type="slidenum">
              <a:rPr lang="de-DE" smtClean="0"/>
              <a:t>35</a:t>
            </a:fld>
            <a:endParaRPr lang="de-DE" dirty="0"/>
          </a:p>
        </p:txBody>
      </p:sp>
      <p:sp>
        <p:nvSpPr>
          <p:cNvPr id="3" name="Titel 2">
            <a:extLst>
              <a:ext uri="{FF2B5EF4-FFF2-40B4-BE49-F238E27FC236}">
                <a16:creationId xmlns:a16="http://schemas.microsoft.com/office/drawing/2014/main" id="{FCB4B11E-F33D-882A-669B-3D4628C952F5}"/>
              </a:ext>
            </a:extLst>
          </p:cNvPr>
          <p:cNvSpPr>
            <a:spLocks noGrp="1"/>
          </p:cNvSpPr>
          <p:nvPr>
            <p:ph type="title"/>
          </p:nvPr>
        </p:nvSpPr>
        <p:spPr/>
        <p:txBody>
          <a:bodyPr/>
          <a:lstStyle/>
          <a:p>
            <a:r>
              <a:rPr lang="en-GB" dirty="0"/>
              <a:t>Overview on possible strategies</a:t>
            </a:r>
          </a:p>
        </p:txBody>
      </p:sp>
      <p:sp>
        <p:nvSpPr>
          <p:cNvPr id="5" name="Datumsplatzhalter 4">
            <a:extLst>
              <a:ext uri="{FF2B5EF4-FFF2-40B4-BE49-F238E27FC236}">
                <a16:creationId xmlns:a16="http://schemas.microsoft.com/office/drawing/2014/main" id="{8ABAC5EB-E093-6465-B32C-CC56AAA68BB3}"/>
              </a:ext>
            </a:extLst>
          </p:cNvPr>
          <p:cNvSpPr>
            <a:spLocks noGrp="1"/>
          </p:cNvSpPr>
          <p:nvPr>
            <p:ph type="dt" sz="half" idx="10"/>
          </p:nvPr>
        </p:nvSpPr>
        <p:spPr/>
        <p:txBody>
          <a:bodyPr/>
          <a:lstStyle/>
          <a:p>
            <a:r>
              <a:rPr lang="de-DE"/>
              <a:t>(Manshoven &amp; Gillabel, 2021)</a:t>
            </a:r>
            <a:endParaRPr lang="de-DE" dirty="0"/>
          </a:p>
        </p:txBody>
      </p:sp>
      <p:sp>
        <p:nvSpPr>
          <p:cNvPr id="6" name="Fußzeilenplatzhalter 5">
            <a:extLst>
              <a:ext uri="{FF2B5EF4-FFF2-40B4-BE49-F238E27FC236}">
                <a16:creationId xmlns:a16="http://schemas.microsoft.com/office/drawing/2014/main" id="{7A74E3A1-D53D-8BA6-A5DA-9AAE1BEAE8A8}"/>
              </a:ext>
            </a:extLst>
          </p:cNvPr>
          <p:cNvSpPr>
            <a:spLocks noGrp="1"/>
          </p:cNvSpPr>
          <p:nvPr>
            <p:ph type="ftr" sz="quarter" idx="11"/>
          </p:nvPr>
        </p:nvSpPr>
        <p:spPr/>
        <p:txBody>
          <a:bodyPr/>
          <a:lstStyle/>
          <a:p>
            <a:r>
              <a:rPr lang="de-DE"/>
              <a:t>KMH / Intro Circularity</a:t>
            </a:r>
            <a:endParaRPr lang="de-DE" dirty="0"/>
          </a:p>
        </p:txBody>
      </p:sp>
      <p:pic>
        <p:nvPicPr>
          <p:cNvPr id="9" name="Snagit_SNG848">
            <a:extLst>
              <a:ext uri="{FF2B5EF4-FFF2-40B4-BE49-F238E27FC236}">
                <a16:creationId xmlns:a16="http://schemas.microsoft.com/office/drawing/2014/main" id="{27F818EF-D09F-16BE-A1F7-60E7BA69E1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1579" y="1197000"/>
            <a:ext cx="9466017" cy="4967263"/>
          </a:xfrm>
        </p:spPr>
      </p:pic>
    </p:spTree>
    <p:extLst>
      <p:ext uri="{BB962C8B-B14F-4D97-AF65-F5344CB8AC3E}">
        <p14:creationId xmlns:p14="http://schemas.microsoft.com/office/powerpoint/2010/main" val="3068435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75C77-99D1-DB8B-DF0E-835C72C11D24}"/>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B429581A-1402-AD4B-CAD8-D16E56E59722}"/>
              </a:ext>
            </a:extLst>
          </p:cNvPr>
          <p:cNvSpPr>
            <a:spLocks noGrp="1"/>
          </p:cNvSpPr>
          <p:nvPr>
            <p:ph type="sldNum" sz="quarter" idx="12"/>
          </p:nvPr>
        </p:nvSpPr>
        <p:spPr/>
        <p:txBody>
          <a:bodyPr/>
          <a:lstStyle/>
          <a:p>
            <a:fld id="{D836C0FE-70CA-4950-82D6-CF602CC2B770}" type="slidenum">
              <a:rPr lang="de-DE" smtClean="0"/>
              <a:t>36</a:t>
            </a:fld>
            <a:endParaRPr lang="de-DE" dirty="0"/>
          </a:p>
        </p:txBody>
      </p:sp>
      <p:sp>
        <p:nvSpPr>
          <p:cNvPr id="3" name="Titel 2">
            <a:extLst>
              <a:ext uri="{FF2B5EF4-FFF2-40B4-BE49-F238E27FC236}">
                <a16:creationId xmlns:a16="http://schemas.microsoft.com/office/drawing/2014/main" id="{4576248E-529E-8458-2D78-5F3747FE09CD}"/>
              </a:ext>
            </a:extLst>
          </p:cNvPr>
          <p:cNvSpPr>
            <a:spLocks noGrp="1"/>
          </p:cNvSpPr>
          <p:nvPr>
            <p:ph type="title"/>
          </p:nvPr>
        </p:nvSpPr>
        <p:spPr/>
        <p:txBody>
          <a:bodyPr/>
          <a:lstStyle/>
          <a:p>
            <a:r>
              <a:rPr lang="en-GB" dirty="0"/>
              <a:t>Overview on possible strategies</a:t>
            </a:r>
          </a:p>
        </p:txBody>
      </p:sp>
      <p:sp>
        <p:nvSpPr>
          <p:cNvPr id="5" name="Datumsplatzhalter 4">
            <a:extLst>
              <a:ext uri="{FF2B5EF4-FFF2-40B4-BE49-F238E27FC236}">
                <a16:creationId xmlns:a16="http://schemas.microsoft.com/office/drawing/2014/main" id="{933EE8B4-5FDC-5D11-0521-18DCF1991D00}"/>
              </a:ext>
            </a:extLst>
          </p:cNvPr>
          <p:cNvSpPr>
            <a:spLocks noGrp="1"/>
          </p:cNvSpPr>
          <p:nvPr>
            <p:ph type="dt" sz="half" idx="10"/>
          </p:nvPr>
        </p:nvSpPr>
        <p:spPr/>
        <p:txBody>
          <a:bodyPr/>
          <a:lstStyle/>
          <a:p>
            <a:r>
              <a:rPr lang="de-DE"/>
              <a:t>(Manshoven &amp; Gillabel, 2021)</a:t>
            </a:r>
            <a:endParaRPr lang="de-DE" dirty="0"/>
          </a:p>
        </p:txBody>
      </p:sp>
      <p:sp>
        <p:nvSpPr>
          <p:cNvPr id="6" name="Fußzeilenplatzhalter 5">
            <a:extLst>
              <a:ext uri="{FF2B5EF4-FFF2-40B4-BE49-F238E27FC236}">
                <a16:creationId xmlns:a16="http://schemas.microsoft.com/office/drawing/2014/main" id="{03D8563C-D4D4-7D92-4A4D-E142C745996D}"/>
              </a:ext>
            </a:extLst>
          </p:cNvPr>
          <p:cNvSpPr>
            <a:spLocks noGrp="1"/>
          </p:cNvSpPr>
          <p:nvPr>
            <p:ph type="ftr" sz="quarter" idx="11"/>
          </p:nvPr>
        </p:nvSpPr>
        <p:spPr/>
        <p:txBody>
          <a:bodyPr/>
          <a:lstStyle/>
          <a:p>
            <a:r>
              <a:rPr lang="de-DE"/>
              <a:t>KMH / Intro Circularity</a:t>
            </a:r>
            <a:endParaRPr lang="de-DE" dirty="0"/>
          </a:p>
        </p:txBody>
      </p:sp>
      <p:pic>
        <p:nvPicPr>
          <p:cNvPr id="8" name="Snagit_SNG832">
            <a:extLst>
              <a:ext uri="{FF2B5EF4-FFF2-40B4-BE49-F238E27FC236}">
                <a16:creationId xmlns:a16="http://schemas.microsoft.com/office/drawing/2014/main" id="{08B3E555-7B82-472C-4E34-F1EAA0176E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6941" y="1341000"/>
            <a:ext cx="9227566" cy="4823263"/>
          </a:xfrm>
        </p:spPr>
      </p:pic>
    </p:spTree>
    <p:extLst>
      <p:ext uri="{BB962C8B-B14F-4D97-AF65-F5344CB8AC3E}">
        <p14:creationId xmlns:p14="http://schemas.microsoft.com/office/powerpoint/2010/main" val="3753253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1A900-C554-7842-4E2B-F536D387462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D1C948-DF76-3336-E19E-F657DC9E3469}"/>
              </a:ext>
            </a:extLst>
          </p:cNvPr>
          <p:cNvSpPr>
            <a:spLocks noGrp="1"/>
          </p:cNvSpPr>
          <p:nvPr>
            <p:ph type="sldNum" sz="quarter" idx="12"/>
          </p:nvPr>
        </p:nvSpPr>
        <p:spPr/>
        <p:txBody>
          <a:bodyPr/>
          <a:lstStyle/>
          <a:p>
            <a:fld id="{D836C0FE-70CA-4950-82D6-CF602CC2B770}" type="slidenum">
              <a:rPr lang="de-DE" smtClean="0"/>
              <a:t>37</a:t>
            </a:fld>
            <a:endParaRPr lang="de-DE" dirty="0"/>
          </a:p>
        </p:txBody>
      </p:sp>
      <p:sp>
        <p:nvSpPr>
          <p:cNvPr id="3" name="Titel 2">
            <a:extLst>
              <a:ext uri="{FF2B5EF4-FFF2-40B4-BE49-F238E27FC236}">
                <a16:creationId xmlns:a16="http://schemas.microsoft.com/office/drawing/2014/main" id="{F192E889-DE65-B240-D745-7DAF9EE4C4CF}"/>
              </a:ext>
            </a:extLst>
          </p:cNvPr>
          <p:cNvSpPr>
            <a:spLocks noGrp="1"/>
          </p:cNvSpPr>
          <p:nvPr>
            <p:ph type="title"/>
          </p:nvPr>
        </p:nvSpPr>
        <p:spPr/>
        <p:txBody>
          <a:bodyPr/>
          <a:lstStyle/>
          <a:p>
            <a:r>
              <a:rPr lang="en-GB" dirty="0"/>
              <a:t>Your assignment: Debriefing Report</a:t>
            </a:r>
          </a:p>
        </p:txBody>
      </p:sp>
      <p:sp>
        <p:nvSpPr>
          <p:cNvPr id="4" name="Inhaltsplatzhalter 3">
            <a:extLst>
              <a:ext uri="{FF2B5EF4-FFF2-40B4-BE49-F238E27FC236}">
                <a16:creationId xmlns:a16="http://schemas.microsoft.com/office/drawing/2014/main" id="{76DFAC62-F7B9-C4F2-6D8A-CD393E6AFA74}"/>
              </a:ext>
            </a:extLst>
          </p:cNvPr>
          <p:cNvSpPr>
            <a:spLocks noGrp="1"/>
          </p:cNvSpPr>
          <p:nvPr>
            <p:ph idx="1"/>
          </p:nvPr>
        </p:nvSpPr>
        <p:spPr>
          <a:xfrm>
            <a:off x="695324" y="1628999"/>
            <a:ext cx="10008675" cy="4535265"/>
          </a:xfrm>
        </p:spPr>
        <p:txBody>
          <a:bodyPr/>
          <a:lstStyle/>
          <a:p>
            <a:pPr>
              <a:spcAft>
                <a:spcPts val="1200"/>
              </a:spcAft>
            </a:pPr>
            <a:r>
              <a:rPr lang="en-GB" sz="3600" b="1" dirty="0"/>
              <a:t>Hand in your report:</a:t>
            </a:r>
          </a:p>
          <a:p>
            <a:pPr lvl="1">
              <a:spcAft>
                <a:spcPts val="1200"/>
              </a:spcAft>
            </a:pPr>
            <a:r>
              <a:rPr lang="en-GB" sz="3400" dirty="0"/>
              <a:t>1 PDF A4 for each group</a:t>
            </a:r>
          </a:p>
          <a:p>
            <a:pPr lvl="2">
              <a:spcAft>
                <a:spcPts val="1200"/>
              </a:spcAft>
            </a:pPr>
            <a:r>
              <a:rPr lang="en-GB" sz="3200" dirty="0"/>
              <a:t>Name of the file: TableA_Team1.pdf</a:t>
            </a:r>
          </a:p>
          <a:p>
            <a:pPr lvl="1">
              <a:spcAft>
                <a:spcPts val="1200"/>
              </a:spcAft>
            </a:pPr>
            <a:r>
              <a:rPr lang="en-GB" sz="3400" dirty="0"/>
              <a:t>Teams: Upload in folder “1 Assignment”</a:t>
            </a:r>
          </a:p>
          <a:p>
            <a:pPr lvl="1">
              <a:spcAft>
                <a:spcPts val="1200"/>
              </a:spcAft>
            </a:pPr>
            <a:r>
              <a:rPr lang="en-GB" sz="3400" b="1" dirty="0"/>
              <a:t> 📅 Deadline: 13.01.25, 12:00</a:t>
            </a:r>
          </a:p>
        </p:txBody>
      </p:sp>
      <p:sp>
        <p:nvSpPr>
          <p:cNvPr id="5" name="Datumsplatzhalter 4">
            <a:extLst>
              <a:ext uri="{FF2B5EF4-FFF2-40B4-BE49-F238E27FC236}">
                <a16:creationId xmlns:a16="http://schemas.microsoft.com/office/drawing/2014/main" id="{703347DC-2A57-698C-0BD2-875825EC13BF}"/>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F4A48B54-F808-DB03-DB2E-87F8D8CFE88A}"/>
              </a:ext>
            </a:extLst>
          </p:cNvPr>
          <p:cNvSpPr>
            <a:spLocks noGrp="1"/>
          </p:cNvSpPr>
          <p:nvPr>
            <p:ph type="ftr" sz="quarter" idx="11"/>
          </p:nvPr>
        </p:nvSpPr>
        <p:spPr/>
        <p:txBody>
          <a:bodyPr/>
          <a:lstStyle/>
          <a:p>
            <a:r>
              <a:rPr lang="de-DE"/>
              <a:t>KMH / Intro Circularity</a:t>
            </a:r>
            <a:endParaRPr lang="de-DE" dirty="0"/>
          </a:p>
        </p:txBody>
      </p:sp>
    </p:spTree>
    <p:extLst>
      <p:ext uri="{BB962C8B-B14F-4D97-AF65-F5344CB8AC3E}">
        <p14:creationId xmlns:p14="http://schemas.microsoft.com/office/powerpoint/2010/main" val="1554138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6D48265A-96F2-9C87-84B5-596060FF0E80}"/>
              </a:ext>
            </a:extLst>
          </p:cNvPr>
          <p:cNvSpPr>
            <a:spLocks noGrp="1"/>
          </p:cNvSpPr>
          <p:nvPr>
            <p:ph type="title"/>
          </p:nvPr>
        </p:nvSpPr>
        <p:spPr/>
        <p:txBody>
          <a:bodyPr/>
          <a:lstStyle/>
          <a:p>
            <a:r>
              <a:rPr lang="en-GB" dirty="0"/>
              <a:t>Outlook</a:t>
            </a:r>
          </a:p>
        </p:txBody>
      </p:sp>
      <p:sp>
        <p:nvSpPr>
          <p:cNvPr id="2" name="Foliennummernplatzhalter 1">
            <a:extLst>
              <a:ext uri="{FF2B5EF4-FFF2-40B4-BE49-F238E27FC236}">
                <a16:creationId xmlns:a16="http://schemas.microsoft.com/office/drawing/2014/main" id="{0EB3363A-D7B1-3A7A-DB8C-E2BF875193A7}"/>
              </a:ext>
            </a:extLst>
          </p:cNvPr>
          <p:cNvSpPr>
            <a:spLocks noGrp="1"/>
          </p:cNvSpPr>
          <p:nvPr>
            <p:ph type="sldNum" sz="quarter" idx="4294967295"/>
          </p:nvPr>
        </p:nvSpPr>
        <p:spPr>
          <a:xfrm>
            <a:off x="11687175" y="6438900"/>
            <a:ext cx="504825" cy="144463"/>
          </a:xfrm>
        </p:spPr>
        <p:txBody>
          <a:bodyPr/>
          <a:lstStyle/>
          <a:p>
            <a:fld id="{D836C0FE-70CA-4950-82D6-CF602CC2B770}" type="slidenum">
              <a:rPr lang="en-GB" smtClean="0"/>
              <a:t>38</a:t>
            </a:fld>
            <a:endParaRPr lang="en-GB" dirty="0"/>
          </a:p>
        </p:txBody>
      </p:sp>
      <p:sp>
        <p:nvSpPr>
          <p:cNvPr id="6" name="Fußzeilenplatzhalter 5">
            <a:extLst>
              <a:ext uri="{FF2B5EF4-FFF2-40B4-BE49-F238E27FC236}">
                <a16:creationId xmlns:a16="http://schemas.microsoft.com/office/drawing/2014/main" id="{3B290120-2032-E94D-A235-DA58BB26EE0D}"/>
              </a:ext>
            </a:extLst>
          </p:cNvPr>
          <p:cNvSpPr>
            <a:spLocks noGrp="1"/>
          </p:cNvSpPr>
          <p:nvPr>
            <p:ph type="ftr" sz="quarter" idx="4294967295"/>
          </p:nvPr>
        </p:nvSpPr>
        <p:spPr>
          <a:xfrm>
            <a:off x="0" y="6438900"/>
            <a:ext cx="5113338" cy="144463"/>
          </a:xfrm>
        </p:spPr>
        <p:txBody>
          <a:bodyPr/>
          <a:lstStyle/>
          <a:p>
            <a:r>
              <a:rPr lang="en-GB" dirty="0"/>
              <a:t>KMH / Intro Circularity</a:t>
            </a:r>
          </a:p>
        </p:txBody>
      </p:sp>
    </p:spTree>
    <p:extLst>
      <p:ext uri="{BB962C8B-B14F-4D97-AF65-F5344CB8AC3E}">
        <p14:creationId xmlns:p14="http://schemas.microsoft.com/office/powerpoint/2010/main" val="587423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34226D1-919A-F124-DB5A-95C0E398BFF6}"/>
              </a:ext>
            </a:extLst>
          </p:cNvPr>
          <p:cNvSpPr>
            <a:spLocks noGrp="1"/>
          </p:cNvSpPr>
          <p:nvPr>
            <p:ph type="sldNum" sz="quarter" idx="12"/>
          </p:nvPr>
        </p:nvSpPr>
        <p:spPr/>
        <p:txBody>
          <a:bodyPr/>
          <a:lstStyle/>
          <a:p>
            <a:fld id="{D836C0FE-70CA-4950-82D6-CF602CC2B770}" type="slidenum">
              <a:rPr lang="en-GB" smtClean="0"/>
              <a:t>39</a:t>
            </a:fld>
            <a:endParaRPr lang="en-GB" dirty="0"/>
          </a:p>
        </p:txBody>
      </p:sp>
      <p:sp>
        <p:nvSpPr>
          <p:cNvPr id="3" name="Titel 2">
            <a:extLst>
              <a:ext uri="{FF2B5EF4-FFF2-40B4-BE49-F238E27FC236}">
                <a16:creationId xmlns:a16="http://schemas.microsoft.com/office/drawing/2014/main" id="{B5947EDC-077D-D134-6164-50D150BDE0F9}"/>
              </a:ext>
            </a:extLst>
          </p:cNvPr>
          <p:cNvSpPr>
            <a:spLocks noGrp="1"/>
          </p:cNvSpPr>
          <p:nvPr>
            <p:ph type="title"/>
          </p:nvPr>
        </p:nvSpPr>
        <p:spPr/>
        <p:txBody>
          <a:bodyPr/>
          <a:lstStyle/>
          <a:p>
            <a:r>
              <a:rPr lang="en-GB" dirty="0"/>
              <a:t>Wrap it up</a:t>
            </a:r>
          </a:p>
        </p:txBody>
      </p:sp>
      <p:sp>
        <p:nvSpPr>
          <p:cNvPr id="5" name="Datumsplatzhalter 4">
            <a:extLst>
              <a:ext uri="{FF2B5EF4-FFF2-40B4-BE49-F238E27FC236}">
                <a16:creationId xmlns:a16="http://schemas.microsoft.com/office/drawing/2014/main" id="{910E433C-7B57-4C20-7145-EFA2667E67FC}"/>
              </a:ext>
            </a:extLst>
          </p:cNvPr>
          <p:cNvSpPr>
            <a:spLocks noGrp="1"/>
          </p:cNvSpPr>
          <p:nvPr>
            <p:ph type="dt" sz="half" idx="10"/>
          </p:nvPr>
        </p:nvSpPr>
        <p:spPr/>
        <p:txBody>
          <a:bodyPr/>
          <a:lstStyle/>
          <a:p>
            <a:r>
              <a:rPr lang="en-GB" dirty="0"/>
              <a:t>(Wautelet, 2018:22)</a:t>
            </a:r>
          </a:p>
        </p:txBody>
      </p:sp>
      <p:sp>
        <p:nvSpPr>
          <p:cNvPr id="6" name="Fußzeilenplatzhalter 5">
            <a:extLst>
              <a:ext uri="{FF2B5EF4-FFF2-40B4-BE49-F238E27FC236}">
                <a16:creationId xmlns:a16="http://schemas.microsoft.com/office/drawing/2014/main" id="{FA5BC5D3-204C-3746-8561-5668805C3C88}"/>
              </a:ext>
            </a:extLst>
          </p:cNvPr>
          <p:cNvSpPr>
            <a:spLocks noGrp="1"/>
          </p:cNvSpPr>
          <p:nvPr>
            <p:ph type="ftr" sz="quarter" idx="11"/>
          </p:nvPr>
        </p:nvSpPr>
        <p:spPr/>
        <p:txBody>
          <a:bodyPr/>
          <a:lstStyle/>
          <a:p>
            <a:r>
              <a:rPr lang="en-GB" dirty="0"/>
              <a:t>KMH / Intro Circularity</a:t>
            </a:r>
          </a:p>
        </p:txBody>
      </p:sp>
      <p:pic>
        <p:nvPicPr>
          <p:cNvPr id="7" name="Inhaltsplatzhalter 3">
            <a:extLst>
              <a:ext uri="{FF2B5EF4-FFF2-40B4-BE49-F238E27FC236}">
                <a16:creationId xmlns:a16="http://schemas.microsoft.com/office/drawing/2014/main" id="{D76703FF-A2C8-24D5-D33F-2D934CC38A12}"/>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280000" y="433271"/>
            <a:ext cx="8699213" cy="5659729"/>
          </a:xfrm>
        </p:spPr>
      </p:pic>
    </p:spTree>
    <p:extLst>
      <p:ext uri="{BB962C8B-B14F-4D97-AF65-F5344CB8AC3E}">
        <p14:creationId xmlns:p14="http://schemas.microsoft.com/office/powerpoint/2010/main" val="40749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73D90EF-AD04-BD3F-3E8C-E665DBAD20E6}"/>
              </a:ext>
            </a:extLst>
          </p:cNvPr>
          <p:cNvSpPr>
            <a:spLocks noGrp="1"/>
          </p:cNvSpPr>
          <p:nvPr>
            <p:ph type="sldNum" sz="quarter" idx="12"/>
          </p:nvPr>
        </p:nvSpPr>
        <p:spPr/>
        <p:txBody>
          <a:bodyPr/>
          <a:lstStyle/>
          <a:p>
            <a:fld id="{D836C0FE-70CA-4950-82D6-CF602CC2B770}" type="slidenum">
              <a:rPr lang="de-DE" smtClean="0"/>
              <a:t>4</a:t>
            </a:fld>
            <a:endParaRPr lang="de-DE" dirty="0"/>
          </a:p>
        </p:txBody>
      </p:sp>
      <p:sp>
        <p:nvSpPr>
          <p:cNvPr id="3" name="Titel 2">
            <a:extLst>
              <a:ext uri="{FF2B5EF4-FFF2-40B4-BE49-F238E27FC236}">
                <a16:creationId xmlns:a16="http://schemas.microsoft.com/office/drawing/2014/main" id="{E8DB4A10-1369-2FA9-A43C-432890FFE913}"/>
              </a:ext>
            </a:extLst>
          </p:cNvPr>
          <p:cNvSpPr>
            <a:spLocks noGrp="1"/>
          </p:cNvSpPr>
          <p:nvPr>
            <p:ph type="title"/>
          </p:nvPr>
        </p:nvSpPr>
        <p:spPr>
          <a:xfrm>
            <a:off x="695326" y="549000"/>
            <a:ext cx="3528674" cy="792000"/>
          </a:xfrm>
        </p:spPr>
        <p:txBody>
          <a:bodyPr/>
          <a:lstStyle/>
          <a:p>
            <a:pPr>
              <a:lnSpc>
                <a:spcPct val="150000"/>
              </a:lnSpc>
            </a:pPr>
            <a:r>
              <a:rPr lang="en-GB" dirty="0"/>
              <a:t>Revisiting the (theoretical) critique of conceptual fragmentation: </a:t>
            </a:r>
            <a:br>
              <a:rPr lang="en-GB" dirty="0"/>
            </a:br>
            <a:r>
              <a:rPr lang="de-AT" dirty="0" err="1"/>
              <a:t>Friant</a:t>
            </a:r>
            <a:r>
              <a:rPr lang="de-AT" dirty="0"/>
              <a:t> et al. (2020)</a:t>
            </a:r>
            <a:endParaRPr lang="en-GB" dirty="0"/>
          </a:p>
        </p:txBody>
      </p:sp>
      <p:pic>
        <p:nvPicPr>
          <p:cNvPr id="8" name="Content Placeholder 7">
            <a:hlinkClick r:id="rId2"/>
            <a:extLst>
              <a:ext uri="{FF2B5EF4-FFF2-40B4-BE49-F238E27FC236}">
                <a16:creationId xmlns:a16="http://schemas.microsoft.com/office/drawing/2014/main" id="{4B74236F-E6B2-D35A-EAB7-0C11E430CDFF}"/>
              </a:ext>
            </a:extLst>
          </p:cNvPr>
          <p:cNvPicPr>
            <a:picLocks noGrp="1" noChangeAspect="1"/>
          </p:cNvPicPr>
          <p:nvPr>
            <p:ph idx="1"/>
          </p:nvPr>
        </p:nvPicPr>
        <p:blipFill>
          <a:blip r:embed="rId3"/>
          <a:stretch>
            <a:fillRect/>
          </a:stretch>
        </p:blipFill>
        <p:spPr>
          <a:xfrm>
            <a:off x="4980484" y="477000"/>
            <a:ext cx="6515516" cy="5701498"/>
          </a:xfrm>
        </p:spPr>
      </p:pic>
      <p:sp>
        <p:nvSpPr>
          <p:cNvPr id="5" name="Datumsplatzhalter 4">
            <a:extLst>
              <a:ext uri="{FF2B5EF4-FFF2-40B4-BE49-F238E27FC236}">
                <a16:creationId xmlns:a16="http://schemas.microsoft.com/office/drawing/2014/main" id="{C2E4C1B8-9211-7D51-BCC4-09900D8CDB44}"/>
              </a:ext>
            </a:extLst>
          </p:cNvPr>
          <p:cNvSpPr>
            <a:spLocks noGrp="1"/>
          </p:cNvSpPr>
          <p:nvPr>
            <p:ph type="dt" sz="half" idx="10"/>
          </p:nvPr>
        </p:nvSpPr>
        <p:spPr/>
        <p:txBody>
          <a:bodyPr/>
          <a:lstStyle/>
          <a:p>
            <a:r>
              <a:rPr lang="de-DE"/>
              <a:t>(Friant et al., 2020:104917)</a:t>
            </a:r>
            <a:endParaRPr lang="de-DE" dirty="0"/>
          </a:p>
        </p:txBody>
      </p:sp>
      <p:sp>
        <p:nvSpPr>
          <p:cNvPr id="6" name="Fußzeilenplatzhalter 5">
            <a:extLst>
              <a:ext uri="{FF2B5EF4-FFF2-40B4-BE49-F238E27FC236}">
                <a16:creationId xmlns:a16="http://schemas.microsoft.com/office/drawing/2014/main" id="{6CD8FA94-66D8-9F85-3D97-0B07A0D7D0FD}"/>
              </a:ext>
            </a:extLst>
          </p:cNvPr>
          <p:cNvSpPr>
            <a:spLocks noGrp="1"/>
          </p:cNvSpPr>
          <p:nvPr>
            <p:ph type="ftr" sz="quarter" idx="11"/>
          </p:nvPr>
        </p:nvSpPr>
        <p:spPr/>
        <p:txBody>
          <a:bodyPr/>
          <a:lstStyle/>
          <a:p>
            <a:r>
              <a:rPr lang="de-DE"/>
              <a:t>KMH / Intro Circularity</a:t>
            </a:r>
            <a:endParaRPr lang="de-DE" dirty="0"/>
          </a:p>
        </p:txBody>
      </p:sp>
      <p:sp>
        <p:nvSpPr>
          <p:cNvPr id="4" name="Rechteck 3">
            <a:extLst>
              <a:ext uri="{FF2B5EF4-FFF2-40B4-BE49-F238E27FC236}">
                <a16:creationId xmlns:a16="http://schemas.microsoft.com/office/drawing/2014/main" id="{3900E0A5-6EED-BDEB-73A2-98371CF93633}"/>
              </a:ext>
            </a:extLst>
          </p:cNvPr>
          <p:cNvSpPr/>
          <p:nvPr/>
        </p:nvSpPr>
        <p:spPr>
          <a:xfrm>
            <a:off x="8547981" y="1138520"/>
            <a:ext cx="2902116" cy="2333185"/>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a:solidFill>
                <a:schemeClr val="tx1"/>
              </a:solidFill>
            </a:endParaRPr>
          </a:p>
        </p:txBody>
      </p:sp>
    </p:spTree>
    <p:extLst>
      <p:ext uri="{BB962C8B-B14F-4D97-AF65-F5344CB8AC3E}">
        <p14:creationId xmlns:p14="http://schemas.microsoft.com/office/powerpoint/2010/main" val="4017360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A4BD4EB-9B10-0F22-74E7-FF7DBC5B8130}"/>
              </a:ext>
            </a:extLst>
          </p:cNvPr>
          <p:cNvSpPr>
            <a:spLocks noGrp="1"/>
          </p:cNvSpPr>
          <p:nvPr>
            <p:ph type="sldNum" sz="quarter" idx="12"/>
          </p:nvPr>
        </p:nvSpPr>
        <p:spPr/>
        <p:txBody>
          <a:bodyPr/>
          <a:lstStyle/>
          <a:p>
            <a:fld id="{D836C0FE-70CA-4950-82D6-CF602CC2B770}" type="slidenum">
              <a:rPr lang="en-GB" smtClean="0"/>
              <a:t>40</a:t>
            </a:fld>
            <a:endParaRPr lang="en-GB" dirty="0"/>
          </a:p>
        </p:txBody>
      </p:sp>
      <p:sp>
        <p:nvSpPr>
          <p:cNvPr id="3" name="Titel 2">
            <a:extLst>
              <a:ext uri="{FF2B5EF4-FFF2-40B4-BE49-F238E27FC236}">
                <a16:creationId xmlns:a16="http://schemas.microsoft.com/office/drawing/2014/main" id="{A8D43E74-C4B0-04F7-5DCA-2BED94C159BE}"/>
              </a:ext>
            </a:extLst>
          </p:cNvPr>
          <p:cNvSpPr>
            <a:spLocks noGrp="1"/>
          </p:cNvSpPr>
          <p:nvPr>
            <p:ph type="title"/>
          </p:nvPr>
        </p:nvSpPr>
        <p:spPr/>
        <p:txBody>
          <a:bodyPr/>
          <a:lstStyle/>
          <a:p>
            <a:r>
              <a:rPr lang="en-GB" dirty="0"/>
              <a:t>Till next session:</a:t>
            </a:r>
          </a:p>
        </p:txBody>
      </p:sp>
      <p:sp>
        <p:nvSpPr>
          <p:cNvPr id="5" name="Datumsplatzhalter 4">
            <a:extLst>
              <a:ext uri="{FF2B5EF4-FFF2-40B4-BE49-F238E27FC236}">
                <a16:creationId xmlns:a16="http://schemas.microsoft.com/office/drawing/2014/main" id="{65AF09E0-A8F2-EABB-90DC-C5D672B33904}"/>
              </a:ext>
            </a:extLst>
          </p:cNvPr>
          <p:cNvSpPr>
            <a:spLocks noGrp="1"/>
          </p:cNvSpPr>
          <p:nvPr>
            <p:ph type="dt" sz="half" idx="10"/>
          </p:nvPr>
        </p:nvSpPr>
        <p:spPr/>
        <p:txBody>
          <a:bodyPr/>
          <a:lstStyle/>
          <a:p>
            <a:endParaRPr lang="en-GB" dirty="0"/>
          </a:p>
        </p:txBody>
      </p:sp>
      <p:sp>
        <p:nvSpPr>
          <p:cNvPr id="6" name="Fußzeilenplatzhalter 5">
            <a:extLst>
              <a:ext uri="{FF2B5EF4-FFF2-40B4-BE49-F238E27FC236}">
                <a16:creationId xmlns:a16="http://schemas.microsoft.com/office/drawing/2014/main" id="{34FE5889-AD34-BAEB-59F3-0C12D3397D42}"/>
              </a:ext>
            </a:extLst>
          </p:cNvPr>
          <p:cNvSpPr>
            <a:spLocks noGrp="1"/>
          </p:cNvSpPr>
          <p:nvPr>
            <p:ph type="ftr" sz="quarter" idx="11"/>
          </p:nvPr>
        </p:nvSpPr>
        <p:spPr/>
        <p:txBody>
          <a:bodyPr/>
          <a:lstStyle/>
          <a:p>
            <a:r>
              <a:rPr lang="en-GB" dirty="0"/>
              <a:t>KMH / Intro Circularity</a:t>
            </a:r>
          </a:p>
        </p:txBody>
      </p:sp>
      <p:sp>
        <p:nvSpPr>
          <p:cNvPr id="11" name="Textfeld 10">
            <a:extLst>
              <a:ext uri="{FF2B5EF4-FFF2-40B4-BE49-F238E27FC236}">
                <a16:creationId xmlns:a16="http://schemas.microsoft.com/office/drawing/2014/main" id="{924B65FA-E08D-C785-798D-EBC026E8183B}"/>
              </a:ext>
            </a:extLst>
          </p:cNvPr>
          <p:cNvSpPr txBox="1"/>
          <p:nvPr/>
        </p:nvSpPr>
        <p:spPr>
          <a:xfrm>
            <a:off x="2365446" y="5795668"/>
            <a:ext cx="7257979" cy="646331"/>
          </a:xfrm>
          <a:prstGeom prst="rect">
            <a:avLst/>
          </a:prstGeom>
          <a:noFill/>
        </p:spPr>
        <p:txBody>
          <a:bodyPr wrap="square">
            <a:spAutoFit/>
          </a:bodyPr>
          <a:lstStyle/>
          <a:p>
            <a:pPr algn="ctr"/>
            <a:r>
              <a:rPr lang="en-GB" b="1" dirty="0">
                <a:hlinkClick r:id="rId3"/>
              </a:rPr>
              <a:t>https://youtu.be/v_Xf3h5b3Y4</a:t>
            </a:r>
            <a:endParaRPr lang="en-GB" b="1" dirty="0"/>
          </a:p>
          <a:p>
            <a:pPr algn="ctr"/>
            <a:endParaRPr lang="en-GB" b="1" dirty="0"/>
          </a:p>
        </p:txBody>
      </p:sp>
      <p:pic>
        <p:nvPicPr>
          <p:cNvPr id="14" name="Inhaltsplatzhalter 13">
            <a:hlinkClick r:id="rId3"/>
            <a:extLst>
              <a:ext uri="{FF2B5EF4-FFF2-40B4-BE49-F238E27FC236}">
                <a16:creationId xmlns:a16="http://schemas.microsoft.com/office/drawing/2014/main" id="{E88C9F5D-776E-EB83-8693-B38F6F19AA1F}"/>
              </a:ext>
            </a:extLst>
          </p:cNvPr>
          <p:cNvPicPr>
            <a:picLocks noGrp="1" noChangeAspect="1"/>
          </p:cNvPicPr>
          <p:nvPr>
            <p:ph idx="1"/>
          </p:nvPr>
        </p:nvPicPr>
        <p:blipFill>
          <a:blip r:embed="rId4"/>
          <a:stretch>
            <a:fillRect/>
          </a:stretch>
        </p:blipFill>
        <p:spPr>
          <a:xfrm>
            <a:off x="2168323" y="1337238"/>
            <a:ext cx="7855354" cy="4445228"/>
          </a:xfrm>
          <a:prstGeom prst="rect">
            <a:avLst/>
          </a:prstGeom>
        </p:spPr>
      </p:pic>
    </p:spTree>
    <p:extLst>
      <p:ext uri="{BB962C8B-B14F-4D97-AF65-F5344CB8AC3E}">
        <p14:creationId xmlns:p14="http://schemas.microsoft.com/office/powerpoint/2010/main" val="2996422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268FE5F-26AC-C00D-E469-92E59064A6CC}"/>
              </a:ext>
            </a:extLst>
          </p:cNvPr>
          <p:cNvSpPr>
            <a:spLocks noGrp="1"/>
          </p:cNvSpPr>
          <p:nvPr>
            <p:ph type="ctrTitle"/>
          </p:nvPr>
        </p:nvSpPr>
        <p:spPr>
          <a:xfrm>
            <a:off x="6528000" y="3357000"/>
            <a:ext cx="4967326" cy="1440000"/>
          </a:xfrm>
        </p:spPr>
        <p:txBody>
          <a:bodyPr/>
          <a:lstStyle/>
          <a:p>
            <a:r>
              <a:rPr lang="en-GB" sz="7200" b="1" kern="1200" baseline="0" dirty="0">
                <a:solidFill>
                  <a:schemeClr val="bg1"/>
                </a:solidFill>
                <a:latin typeface="Bookman Old Style" panose="02050604050505020204" pitchFamily="18" charset="0"/>
                <a:ea typeface="+mj-ea"/>
                <a:cs typeface="Calibri" panose="020F0502020204030204" pitchFamily="34" charset="0"/>
              </a:rPr>
              <a:t>So long &amp; cheerio!</a:t>
            </a:r>
            <a:endParaRPr lang="en-GB" sz="7200" dirty="0"/>
          </a:p>
        </p:txBody>
      </p:sp>
      <p:pic>
        <p:nvPicPr>
          <p:cNvPr id="15" name="Grafik 14">
            <a:extLst>
              <a:ext uri="{FF2B5EF4-FFF2-40B4-BE49-F238E27FC236}">
                <a16:creationId xmlns:a16="http://schemas.microsoft.com/office/drawing/2014/main" id="{BA542F76-BA4F-CF65-9AC7-CED2BDE13E09}"/>
              </a:ext>
            </a:extLst>
          </p:cNvPr>
          <p:cNvPicPr>
            <a:picLocks noChangeAspect="1"/>
          </p:cNvPicPr>
          <p:nvPr/>
        </p:nvPicPr>
        <p:blipFill>
          <a:blip r:embed="rId2"/>
          <a:stretch>
            <a:fillRect/>
          </a:stretch>
        </p:blipFill>
        <p:spPr>
          <a:xfrm>
            <a:off x="7536000" y="5949000"/>
            <a:ext cx="885714" cy="371429"/>
          </a:xfrm>
          <a:prstGeom prst="rect">
            <a:avLst/>
          </a:prstGeom>
        </p:spPr>
      </p:pic>
      <p:pic>
        <p:nvPicPr>
          <p:cNvPr id="5" name="Bildplatzhalter 4">
            <a:extLst>
              <a:ext uri="{FF2B5EF4-FFF2-40B4-BE49-F238E27FC236}">
                <a16:creationId xmlns:a16="http://schemas.microsoft.com/office/drawing/2014/main" id="{D910FE55-AD78-2D7F-6F7C-3BFDF471D4E5}"/>
              </a:ext>
            </a:extLst>
          </p:cNvPr>
          <p:cNvPicPr>
            <a:picLocks noGrp="1" noChangeAspect="1"/>
          </p:cNvPicPr>
          <p:nvPr>
            <p:ph type="pic" idx="11"/>
          </p:nvPr>
        </p:nvPicPr>
        <p:blipFill>
          <a:blip r:embed="rId3">
            <a:extLst>
              <a:ext uri="{28A0092B-C50C-407E-A947-70E740481C1C}">
                <a14:useLocalDpi xmlns:a14="http://schemas.microsoft.com/office/drawing/2010/main" val="0"/>
              </a:ext>
            </a:extLst>
          </a:blip>
          <a:srcRect l="21481" r="21481"/>
          <a:stretch/>
        </p:blipFill>
        <p:spPr/>
      </p:pic>
    </p:spTree>
    <p:extLst>
      <p:ext uri="{BB962C8B-B14F-4D97-AF65-F5344CB8AC3E}">
        <p14:creationId xmlns:p14="http://schemas.microsoft.com/office/powerpoint/2010/main" val="253791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005746F-1B10-D44F-2EF4-AC90CEB46AE5}"/>
              </a:ext>
            </a:extLst>
          </p:cNvPr>
          <p:cNvSpPr>
            <a:spLocks noGrp="1"/>
          </p:cNvSpPr>
          <p:nvPr>
            <p:ph type="sldNum" sz="quarter" idx="12"/>
          </p:nvPr>
        </p:nvSpPr>
        <p:spPr/>
        <p:txBody>
          <a:bodyPr/>
          <a:lstStyle/>
          <a:p>
            <a:fld id="{D836C0FE-70CA-4950-82D6-CF602CC2B770}" type="slidenum">
              <a:rPr lang="de-DE" smtClean="0"/>
              <a:t>5</a:t>
            </a:fld>
            <a:endParaRPr lang="de-DE" dirty="0"/>
          </a:p>
        </p:txBody>
      </p:sp>
      <p:sp>
        <p:nvSpPr>
          <p:cNvPr id="3" name="Titel 2">
            <a:extLst>
              <a:ext uri="{FF2B5EF4-FFF2-40B4-BE49-F238E27FC236}">
                <a16:creationId xmlns:a16="http://schemas.microsoft.com/office/drawing/2014/main" id="{39F751FD-1C1B-8B6C-80E8-932349346AE0}"/>
              </a:ext>
            </a:extLst>
          </p:cNvPr>
          <p:cNvSpPr>
            <a:spLocks noGrp="1"/>
          </p:cNvSpPr>
          <p:nvPr>
            <p:ph type="title"/>
          </p:nvPr>
        </p:nvSpPr>
        <p:spPr/>
        <p:txBody>
          <a:bodyPr/>
          <a:lstStyle/>
          <a:p>
            <a:r>
              <a:rPr lang="de-AT" dirty="0" err="1"/>
              <a:t>Friant</a:t>
            </a:r>
            <a:r>
              <a:rPr lang="de-AT" dirty="0"/>
              <a:t> et </a:t>
            </a:r>
            <a:r>
              <a:rPr lang="de-AT" dirty="0" err="1"/>
              <a:t>al.‘s</a:t>
            </a:r>
            <a:r>
              <a:rPr lang="de-AT" dirty="0"/>
              <a:t> (2020) </a:t>
            </a:r>
            <a:r>
              <a:rPr lang="de-AT" dirty="0" err="1"/>
              <a:t>Technocentric</a:t>
            </a:r>
            <a:r>
              <a:rPr lang="de-AT" dirty="0"/>
              <a:t> </a:t>
            </a:r>
            <a:r>
              <a:rPr lang="de-AT" dirty="0" err="1"/>
              <a:t>Circular</a:t>
            </a:r>
            <a:r>
              <a:rPr lang="de-AT" dirty="0"/>
              <a:t> Economy</a:t>
            </a:r>
            <a:endParaRPr lang="en-GB" dirty="0"/>
          </a:p>
        </p:txBody>
      </p:sp>
      <p:sp>
        <p:nvSpPr>
          <p:cNvPr id="4" name="Inhaltsplatzhalter 3">
            <a:extLst>
              <a:ext uri="{FF2B5EF4-FFF2-40B4-BE49-F238E27FC236}">
                <a16:creationId xmlns:a16="http://schemas.microsoft.com/office/drawing/2014/main" id="{6BE8D862-4684-1075-0125-7D5FBA4F534B}"/>
              </a:ext>
            </a:extLst>
          </p:cNvPr>
          <p:cNvSpPr>
            <a:spLocks noGrp="1"/>
          </p:cNvSpPr>
          <p:nvPr>
            <p:ph idx="1"/>
          </p:nvPr>
        </p:nvSpPr>
        <p:spPr>
          <a:xfrm>
            <a:off x="695324" y="1125001"/>
            <a:ext cx="11232676" cy="5039264"/>
          </a:xfrm>
        </p:spPr>
        <p:txBody>
          <a:bodyPr>
            <a:normAutofit lnSpcReduction="10000"/>
          </a:bodyPr>
          <a:lstStyle/>
          <a:p>
            <a:r>
              <a:rPr lang="en-US" b="1" dirty="0"/>
              <a:t>👉 technological innovation &amp; market-driven solutions</a:t>
            </a:r>
          </a:p>
          <a:p>
            <a:r>
              <a:rPr lang="en-US" b="1" dirty="0"/>
              <a:t>Key Strategies:</a:t>
            </a:r>
          </a:p>
          <a:p>
            <a:pPr lvl="1"/>
            <a:r>
              <a:rPr lang="en-US" dirty="0"/>
              <a:t>Innovation: Eco-design for durable, repairable, and recyclable products</a:t>
            </a:r>
          </a:p>
          <a:p>
            <a:pPr lvl="1"/>
            <a:r>
              <a:rPr lang="en-US" dirty="0"/>
              <a:t>Industrial symbiosis to </a:t>
            </a:r>
            <a:r>
              <a:rPr lang="en-US" dirty="0" err="1"/>
              <a:t>optimise</a:t>
            </a:r>
            <a:r>
              <a:rPr lang="en-US" dirty="0"/>
              <a:t> resource use between industries</a:t>
            </a:r>
          </a:p>
          <a:p>
            <a:pPr lvl="1"/>
            <a:r>
              <a:rPr lang="en-US" dirty="0"/>
              <a:t>Recycling and efficient resource management, refurbish to recover</a:t>
            </a:r>
          </a:p>
          <a:p>
            <a:r>
              <a:rPr lang="en-US" b="1" dirty="0"/>
              <a:t>Goals: </a:t>
            </a:r>
            <a:r>
              <a:rPr lang="en-US" dirty="0"/>
              <a:t>Win-Win Green growth and decoupling economic growth from environmental harm</a:t>
            </a:r>
          </a:p>
          <a:p>
            <a:r>
              <a:rPr lang="en-US" b="1" dirty="0"/>
              <a:t>Strengths:</a:t>
            </a:r>
          </a:p>
          <a:p>
            <a:pPr lvl="1"/>
            <a:r>
              <a:rPr lang="en-US" dirty="0"/>
              <a:t>Promotes innovation and efficiency, compatible with existing capitalist systems</a:t>
            </a:r>
          </a:p>
          <a:p>
            <a:r>
              <a:rPr lang="en-US" b="1" dirty="0"/>
              <a:t>Criticisms:</a:t>
            </a:r>
          </a:p>
          <a:p>
            <a:pPr lvl="1"/>
            <a:r>
              <a:rPr lang="en-US" dirty="0"/>
              <a:t>Overlooks social justice and equity, limited focus on </a:t>
            </a:r>
            <a:r>
              <a:rPr lang="en-US" dirty="0" err="1"/>
              <a:t>behavioural</a:t>
            </a:r>
            <a:r>
              <a:rPr lang="en-US" dirty="0"/>
              <a:t> and systemic changes</a:t>
            </a:r>
            <a:endParaRPr lang="en-GB" dirty="0"/>
          </a:p>
        </p:txBody>
      </p:sp>
      <p:sp>
        <p:nvSpPr>
          <p:cNvPr id="5" name="Datumsplatzhalter 4">
            <a:extLst>
              <a:ext uri="{FF2B5EF4-FFF2-40B4-BE49-F238E27FC236}">
                <a16:creationId xmlns:a16="http://schemas.microsoft.com/office/drawing/2014/main" id="{3D059C83-95D4-2E17-01A7-AD157A4A4301}"/>
              </a:ext>
            </a:extLst>
          </p:cNvPr>
          <p:cNvSpPr>
            <a:spLocks noGrp="1"/>
          </p:cNvSpPr>
          <p:nvPr>
            <p:ph type="dt" sz="half" idx="10"/>
          </p:nvPr>
        </p:nvSpPr>
        <p:spPr/>
        <p:txBody>
          <a:bodyPr/>
          <a:lstStyle/>
          <a:p>
            <a:endParaRPr lang="de-DE" dirty="0"/>
          </a:p>
        </p:txBody>
      </p:sp>
      <p:sp>
        <p:nvSpPr>
          <p:cNvPr id="6" name="Fußzeilenplatzhalter 5">
            <a:extLst>
              <a:ext uri="{FF2B5EF4-FFF2-40B4-BE49-F238E27FC236}">
                <a16:creationId xmlns:a16="http://schemas.microsoft.com/office/drawing/2014/main" id="{25789766-1ECD-7071-DF4D-4BB91F6F0694}"/>
              </a:ext>
            </a:extLst>
          </p:cNvPr>
          <p:cNvSpPr>
            <a:spLocks noGrp="1"/>
          </p:cNvSpPr>
          <p:nvPr>
            <p:ph type="ftr" sz="quarter" idx="11"/>
          </p:nvPr>
        </p:nvSpPr>
        <p:spPr/>
        <p:txBody>
          <a:bodyPr/>
          <a:lstStyle/>
          <a:p>
            <a:r>
              <a:rPr lang="de-DE"/>
              <a:t>KMH / Intro Circularity</a:t>
            </a:r>
            <a:endParaRPr lang="de-DE" dirty="0"/>
          </a:p>
        </p:txBody>
      </p:sp>
      <p:pic>
        <p:nvPicPr>
          <p:cNvPr id="7" name="Content Placeholder 7">
            <a:hlinkClick r:id="rId2"/>
            <a:extLst>
              <a:ext uri="{FF2B5EF4-FFF2-40B4-BE49-F238E27FC236}">
                <a16:creationId xmlns:a16="http://schemas.microsoft.com/office/drawing/2014/main" id="{1256D644-141F-00B5-6506-DCD597BC2E9F}"/>
              </a:ext>
            </a:extLst>
          </p:cNvPr>
          <p:cNvPicPr>
            <a:picLocks noChangeAspect="1"/>
          </p:cNvPicPr>
          <p:nvPr/>
        </p:nvPicPr>
        <p:blipFill>
          <a:blip r:embed="rId3"/>
          <a:stretch>
            <a:fillRect/>
          </a:stretch>
        </p:blipFill>
        <p:spPr bwMode="gray">
          <a:xfrm>
            <a:off x="9552000" y="362251"/>
            <a:ext cx="2236975" cy="1957498"/>
          </a:xfrm>
          <a:prstGeom prst="rect">
            <a:avLst/>
          </a:prstGeom>
        </p:spPr>
      </p:pic>
      <p:sp>
        <p:nvSpPr>
          <p:cNvPr id="8" name="Rechteck 7">
            <a:extLst>
              <a:ext uri="{FF2B5EF4-FFF2-40B4-BE49-F238E27FC236}">
                <a16:creationId xmlns:a16="http://schemas.microsoft.com/office/drawing/2014/main" id="{2CD8755E-4CF4-2BFD-2DD9-52690475B90A}"/>
              </a:ext>
            </a:extLst>
          </p:cNvPr>
          <p:cNvSpPr/>
          <p:nvPr/>
        </p:nvSpPr>
        <p:spPr>
          <a:xfrm>
            <a:off x="10763643" y="575812"/>
            <a:ext cx="1021444" cy="807243"/>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lnSpc>
                <a:spcPct val="120000"/>
              </a:lnSpc>
            </a:pPr>
            <a:endParaRPr lang="en-GB" sz="1600">
              <a:solidFill>
                <a:schemeClr val="tx1"/>
              </a:solidFill>
            </a:endParaRPr>
          </a:p>
        </p:txBody>
      </p:sp>
    </p:spTree>
    <p:extLst>
      <p:ext uri="{BB962C8B-B14F-4D97-AF65-F5344CB8AC3E}">
        <p14:creationId xmlns:p14="http://schemas.microsoft.com/office/powerpoint/2010/main" val="741749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76DA2-10A6-4881-992E-FE0D85E1ABEC}"/>
              </a:ext>
            </a:extLst>
          </p:cNvPr>
          <p:cNvSpPr>
            <a:spLocks noGrp="1"/>
          </p:cNvSpPr>
          <p:nvPr>
            <p:ph type="ctrTitle"/>
          </p:nvPr>
        </p:nvSpPr>
        <p:spPr>
          <a:xfrm>
            <a:off x="575296" y="3885048"/>
            <a:ext cx="5520705" cy="1043189"/>
          </a:xfrm>
        </p:spPr>
        <p:txBody>
          <a:bodyPr/>
          <a:lstStyle/>
          <a:p>
            <a:r>
              <a:rPr lang="en-US" dirty="0"/>
              <a:t>Risk &amp; RACE</a:t>
            </a:r>
            <a:endParaRPr lang="en-BE" dirty="0"/>
          </a:p>
        </p:txBody>
      </p:sp>
      <p:sp>
        <p:nvSpPr>
          <p:cNvPr id="7" name="Slide Number Placeholder 6">
            <a:extLst>
              <a:ext uri="{FF2B5EF4-FFF2-40B4-BE49-F238E27FC236}">
                <a16:creationId xmlns:a16="http://schemas.microsoft.com/office/drawing/2014/main" id="{155EB992-4F8A-4D20-9170-69191A9DF060}"/>
              </a:ext>
            </a:extLst>
          </p:cNvPr>
          <p:cNvSpPr>
            <a:spLocks noGrp="1"/>
          </p:cNvSpPr>
          <p:nvPr>
            <p:ph type="sldNum" sz="quarter" idx="17"/>
          </p:nvPr>
        </p:nvSpPr>
        <p:spPr/>
        <p:txBody>
          <a:bodyPr/>
          <a:lstStyle/>
          <a:p>
            <a:fld id="{5BC19279-DFCC-452D-946A-D5121146A4E4}" type="slidenum">
              <a:rPr lang="en-US" smtClean="0"/>
              <a:pPr/>
              <a:t>6</a:t>
            </a:fld>
            <a:endParaRPr lang="en-US"/>
          </a:p>
        </p:txBody>
      </p:sp>
    </p:spTree>
    <p:extLst>
      <p:ext uri="{BB962C8B-B14F-4D97-AF65-F5344CB8AC3E}">
        <p14:creationId xmlns:p14="http://schemas.microsoft.com/office/powerpoint/2010/main" val="2149331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80893C68-9E81-46C0-98FF-F2756236B314}"/>
              </a:ext>
            </a:extLst>
          </p:cNvPr>
          <p:cNvSpPr>
            <a:spLocks noGrp="1"/>
          </p:cNvSpPr>
          <p:nvPr>
            <p:ph sz="half" idx="1"/>
          </p:nvPr>
        </p:nvSpPr>
        <p:spPr>
          <a:xfrm>
            <a:off x="1435391" y="1288072"/>
            <a:ext cx="3211599" cy="4113433"/>
          </a:xfrm>
        </p:spPr>
        <p:txBody>
          <a:bodyPr/>
          <a:lstStyle/>
          <a:p>
            <a:r>
              <a:rPr lang="en-US" sz="4267" dirty="0"/>
              <a:t>Let’s Play!</a:t>
            </a:r>
            <a:endParaRPr lang="en-BE" sz="4267" dirty="0"/>
          </a:p>
        </p:txBody>
      </p:sp>
      <p:sp>
        <p:nvSpPr>
          <p:cNvPr id="6" name="Slide Number Placeholder 5">
            <a:extLst>
              <a:ext uri="{FF2B5EF4-FFF2-40B4-BE49-F238E27FC236}">
                <a16:creationId xmlns:a16="http://schemas.microsoft.com/office/drawing/2014/main" id="{A7B69148-3897-42AB-A867-4EBEF574B006}"/>
              </a:ext>
            </a:extLst>
          </p:cNvPr>
          <p:cNvSpPr>
            <a:spLocks noGrp="1"/>
          </p:cNvSpPr>
          <p:nvPr>
            <p:ph type="sldNum" sz="quarter" idx="18"/>
          </p:nvPr>
        </p:nvSpPr>
        <p:spPr/>
        <p:txBody>
          <a:bodyPr/>
          <a:lstStyle/>
          <a:p>
            <a:fld id="{5BC19279-DFCC-452D-946A-D5121146A4E4}" type="slidenum">
              <a:rPr lang="en-US" smtClean="0"/>
              <a:pPr/>
              <a:t>7</a:t>
            </a:fld>
            <a:endParaRPr lang="en-US"/>
          </a:p>
        </p:txBody>
      </p:sp>
      <p:pic>
        <p:nvPicPr>
          <p:cNvPr id="22" name="Content Placeholder 21">
            <a:extLst>
              <a:ext uri="{FF2B5EF4-FFF2-40B4-BE49-F238E27FC236}">
                <a16:creationId xmlns:a16="http://schemas.microsoft.com/office/drawing/2014/main" id="{FBB1F6FE-CFB2-48D8-A674-9D834A652EF1}"/>
              </a:ext>
            </a:extLst>
          </p:cNvPr>
          <p:cNvPicPr>
            <a:picLocks noGrp="1" noChangeAspect="1"/>
          </p:cNvPicPr>
          <p:nvPr>
            <p:ph sz="half" idx="19"/>
          </p:nvPr>
        </p:nvPicPr>
        <p:blipFill>
          <a:blip r:embed="rId2" cstate="screen">
            <a:extLst>
              <a:ext uri="{28A0092B-C50C-407E-A947-70E740481C1C}">
                <a14:useLocalDpi xmlns:a14="http://schemas.microsoft.com/office/drawing/2010/main"/>
              </a:ext>
            </a:extLst>
          </a:blip>
          <a:stretch>
            <a:fillRect/>
          </a:stretch>
        </p:blipFill>
        <p:spPr>
          <a:xfrm>
            <a:off x="4209987" y="1061638"/>
            <a:ext cx="7509581" cy="5005917"/>
          </a:xfrm>
        </p:spPr>
      </p:pic>
      <p:pic>
        <p:nvPicPr>
          <p:cNvPr id="10" name="Picture 9">
            <a:extLst>
              <a:ext uri="{FF2B5EF4-FFF2-40B4-BE49-F238E27FC236}">
                <a16:creationId xmlns:a16="http://schemas.microsoft.com/office/drawing/2014/main" id="{285EB955-9EB7-46CA-ACAD-AA99764D18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485" y="3692041"/>
            <a:ext cx="2958404" cy="2438399"/>
          </a:xfrm>
          <a:prstGeom prst="rect">
            <a:avLst/>
          </a:prstGeom>
        </p:spPr>
      </p:pic>
    </p:spTree>
    <p:extLst>
      <p:ext uri="{BB962C8B-B14F-4D97-AF65-F5344CB8AC3E}">
        <p14:creationId xmlns:p14="http://schemas.microsoft.com/office/powerpoint/2010/main" val="30233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93C5F1-DD8C-41E7-AB2B-8D7CE7F8B632}"/>
              </a:ext>
            </a:extLst>
          </p:cNvPr>
          <p:cNvSpPr/>
          <p:nvPr/>
        </p:nvSpPr>
        <p:spPr>
          <a:xfrm>
            <a:off x="3020151" y="0"/>
            <a:ext cx="9617445" cy="686021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2400"/>
          </a:p>
        </p:txBody>
      </p:sp>
      <p:pic>
        <p:nvPicPr>
          <p:cNvPr id="8" name="Picture 7">
            <a:extLst>
              <a:ext uri="{FF2B5EF4-FFF2-40B4-BE49-F238E27FC236}">
                <a16:creationId xmlns:a16="http://schemas.microsoft.com/office/drawing/2014/main" id="{15CEC31E-7B84-4339-8CE7-DD860D3BC5F7}"/>
              </a:ext>
            </a:extLst>
          </p:cNvPr>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3070410" y="1"/>
            <a:ext cx="9490089" cy="6860217"/>
          </a:xfrm>
          <a:prstGeom prst="rect">
            <a:avLst/>
          </a:prstGeom>
        </p:spPr>
      </p:pic>
      <p:sp>
        <p:nvSpPr>
          <p:cNvPr id="4" name="Date Placeholder 3">
            <a:extLst>
              <a:ext uri="{FF2B5EF4-FFF2-40B4-BE49-F238E27FC236}">
                <a16:creationId xmlns:a16="http://schemas.microsoft.com/office/drawing/2014/main" id="{CF5D519E-13C4-417B-9EAE-080F2B3E7723}"/>
              </a:ext>
            </a:extLst>
          </p:cNvPr>
          <p:cNvSpPr>
            <a:spLocks noGrp="1"/>
          </p:cNvSpPr>
          <p:nvPr>
            <p:ph type="dt" sz="half" idx="4294967295"/>
          </p:nvPr>
        </p:nvSpPr>
        <p:spPr>
          <a:xfrm>
            <a:off x="130802" y="6405331"/>
            <a:ext cx="1164585" cy="237515"/>
          </a:xfrm>
        </p:spPr>
        <p:txBody>
          <a:bodyPr/>
          <a:lstStyle/>
          <a:p>
            <a:fld id="{D2042BD0-40C8-444E-9920-E5A513A4247F}" type="datetime1">
              <a:rPr lang="nl-BE" smtClean="0"/>
              <a:t>14/12/2024</a:t>
            </a:fld>
            <a:endParaRPr lang="en-US" dirty="0"/>
          </a:p>
        </p:txBody>
      </p:sp>
      <p:sp>
        <p:nvSpPr>
          <p:cNvPr id="5" name="Footer Placeholder 4">
            <a:extLst>
              <a:ext uri="{FF2B5EF4-FFF2-40B4-BE49-F238E27FC236}">
                <a16:creationId xmlns:a16="http://schemas.microsoft.com/office/drawing/2014/main" id="{FAFD13B2-AF9F-482B-B45C-017163F5F76E}"/>
              </a:ext>
            </a:extLst>
          </p:cNvPr>
          <p:cNvSpPr>
            <a:spLocks noGrp="1"/>
          </p:cNvSpPr>
          <p:nvPr>
            <p:ph type="ftr" sz="quarter" idx="4294967295"/>
          </p:nvPr>
        </p:nvSpPr>
        <p:spPr>
          <a:xfrm>
            <a:off x="143340" y="6630875"/>
            <a:ext cx="2016224" cy="237515"/>
          </a:xfrm>
        </p:spPr>
        <p:txBody>
          <a:bodyPr/>
          <a:lstStyle/>
          <a:p>
            <a:r>
              <a:rPr lang="en-US"/>
              <a:t>©VITO – Not for distribution</a:t>
            </a:r>
            <a:endParaRPr lang="en-US" dirty="0"/>
          </a:p>
        </p:txBody>
      </p:sp>
      <p:sp>
        <p:nvSpPr>
          <p:cNvPr id="6" name="Slide Number Placeholder 5">
            <a:extLst>
              <a:ext uri="{FF2B5EF4-FFF2-40B4-BE49-F238E27FC236}">
                <a16:creationId xmlns:a16="http://schemas.microsoft.com/office/drawing/2014/main" id="{AFE37B9C-D3C3-44F2-954A-461FF0EDF094}"/>
              </a:ext>
            </a:extLst>
          </p:cNvPr>
          <p:cNvSpPr>
            <a:spLocks noGrp="1"/>
          </p:cNvSpPr>
          <p:nvPr>
            <p:ph type="sldNum" sz="quarter" idx="18"/>
          </p:nvPr>
        </p:nvSpPr>
        <p:spPr/>
        <p:txBody>
          <a:bodyPr/>
          <a:lstStyle/>
          <a:p>
            <a:fld id="{5BC19279-DFCC-452D-946A-D5121146A4E4}" type="slidenum">
              <a:rPr lang="en-US" smtClean="0"/>
              <a:pPr/>
              <a:t>8</a:t>
            </a:fld>
            <a:endParaRPr lang="en-US"/>
          </a:p>
        </p:txBody>
      </p:sp>
      <p:sp>
        <p:nvSpPr>
          <p:cNvPr id="12" name="TextBox 11">
            <a:extLst>
              <a:ext uri="{FF2B5EF4-FFF2-40B4-BE49-F238E27FC236}">
                <a16:creationId xmlns:a16="http://schemas.microsoft.com/office/drawing/2014/main" id="{7633CE20-E21D-4774-8563-E559F7900CDD}"/>
              </a:ext>
            </a:extLst>
          </p:cNvPr>
          <p:cNvSpPr txBox="1"/>
          <p:nvPr/>
        </p:nvSpPr>
        <p:spPr>
          <a:xfrm>
            <a:off x="6716111" y="5133188"/>
            <a:ext cx="5228123" cy="1241237"/>
          </a:xfrm>
          <a:prstGeom prst="rect">
            <a:avLst/>
          </a:prstGeom>
          <a:solidFill>
            <a:srgbClr val="21428B">
              <a:alpha val="80000"/>
            </a:srgbClr>
          </a:solidFill>
        </p:spPr>
        <p:txBody>
          <a:bodyPr wrap="square" rtlCol="0">
            <a:spAutoFit/>
          </a:bodyPr>
          <a:lstStyle/>
          <a:p>
            <a:r>
              <a:rPr lang="en-US" sz="3733" dirty="0">
                <a:solidFill>
                  <a:schemeClr val="bg1"/>
                </a:solidFill>
              </a:rPr>
              <a:t>Navigate your company through stormy weather!</a:t>
            </a:r>
            <a:endParaRPr lang="en-BE" sz="3733" dirty="0">
              <a:solidFill>
                <a:schemeClr val="bg1"/>
              </a:solidFill>
            </a:endParaRPr>
          </a:p>
        </p:txBody>
      </p:sp>
      <p:sp>
        <p:nvSpPr>
          <p:cNvPr id="2" name="Text Placeholder 1">
            <a:extLst>
              <a:ext uri="{FF2B5EF4-FFF2-40B4-BE49-F238E27FC236}">
                <a16:creationId xmlns:a16="http://schemas.microsoft.com/office/drawing/2014/main" id="{08DBA6CD-212B-4538-86F7-6D7DA07261E7}"/>
              </a:ext>
            </a:extLst>
          </p:cNvPr>
          <p:cNvSpPr>
            <a:spLocks noGrp="1"/>
          </p:cNvSpPr>
          <p:nvPr>
            <p:ph type="body" sz="quarter" idx="15"/>
          </p:nvPr>
        </p:nvSpPr>
        <p:spPr/>
        <p:txBody>
          <a:bodyPr/>
          <a:lstStyle/>
          <a:p>
            <a:r>
              <a:rPr lang="en-US" dirty="0"/>
              <a:t>The Challenge</a:t>
            </a:r>
            <a:endParaRPr lang="en-BE" dirty="0"/>
          </a:p>
        </p:txBody>
      </p:sp>
      <p:pic>
        <p:nvPicPr>
          <p:cNvPr id="10" name="Picture 9">
            <a:extLst>
              <a:ext uri="{FF2B5EF4-FFF2-40B4-BE49-F238E27FC236}">
                <a16:creationId xmlns:a16="http://schemas.microsoft.com/office/drawing/2014/main" id="{6EC52736-D36C-4B9B-97E3-7CE4169282E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67661" y="1671688"/>
            <a:ext cx="3745528" cy="3530821"/>
          </a:xfrm>
          <a:prstGeom prst="rect">
            <a:avLst/>
          </a:prstGeom>
        </p:spPr>
      </p:pic>
      <p:pic>
        <p:nvPicPr>
          <p:cNvPr id="11" name="Picture 10">
            <a:extLst>
              <a:ext uri="{FF2B5EF4-FFF2-40B4-BE49-F238E27FC236}">
                <a16:creationId xmlns:a16="http://schemas.microsoft.com/office/drawing/2014/main" id="{466F9D13-C0BA-42C7-9119-E8F29F05C91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58688" y="61995"/>
            <a:ext cx="1033313" cy="851685"/>
          </a:xfrm>
          <a:prstGeom prst="rect">
            <a:avLst/>
          </a:prstGeom>
        </p:spPr>
      </p:pic>
    </p:spTree>
    <p:extLst>
      <p:ext uri="{BB962C8B-B14F-4D97-AF65-F5344CB8AC3E}">
        <p14:creationId xmlns:p14="http://schemas.microsoft.com/office/powerpoint/2010/main" val="2819434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CEC31E-7B84-4339-8CE7-DD860D3BC5F7}"/>
              </a:ext>
            </a:extLst>
          </p:cNvPr>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3070410" y="1"/>
            <a:ext cx="9490089" cy="6860217"/>
          </a:xfrm>
          <a:prstGeom prst="rect">
            <a:avLst/>
          </a:prstGeom>
        </p:spPr>
      </p:pic>
      <p:sp>
        <p:nvSpPr>
          <p:cNvPr id="4" name="Date Placeholder 3">
            <a:extLst>
              <a:ext uri="{FF2B5EF4-FFF2-40B4-BE49-F238E27FC236}">
                <a16:creationId xmlns:a16="http://schemas.microsoft.com/office/drawing/2014/main" id="{CF5D519E-13C4-417B-9EAE-080F2B3E7723}"/>
              </a:ext>
            </a:extLst>
          </p:cNvPr>
          <p:cNvSpPr>
            <a:spLocks noGrp="1"/>
          </p:cNvSpPr>
          <p:nvPr>
            <p:ph type="dt" sz="half" idx="4294967295"/>
          </p:nvPr>
        </p:nvSpPr>
        <p:spPr>
          <a:xfrm>
            <a:off x="130802" y="6405331"/>
            <a:ext cx="1164585" cy="237515"/>
          </a:xfrm>
        </p:spPr>
        <p:txBody>
          <a:bodyPr/>
          <a:lstStyle/>
          <a:p>
            <a:fld id="{D2042BD0-40C8-444E-9920-E5A513A4247F}" type="datetime1">
              <a:rPr lang="nl-BE" smtClean="0"/>
              <a:t>14/12/2024</a:t>
            </a:fld>
            <a:endParaRPr lang="en-US" dirty="0"/>
          </a:p>
        </p:txBody>
      </p:sp>
      <p:sp>
        <p:nvSpPr>
          <p:cNvPr id="5" name="Footer Placeholder 4">
            <a:extLst>
              <a:ext uri="{FF2B5EF4-FFF2-40B4-BE49-F238E27FC236}">
                <a16:creationId xmlns:a16="http://schemas.microsoft.com/office/drawing/2014/main" id="{FAFD13B2-AF9F-482B-B45C-017163F5F76E}"/>
              </a:ext>
            </a:extLst>
          </p:cNvPr>
          <p:cNvSpPr>
            <a:spLocks noGrp="1"/>
          </p:cNvSpPr>
          <p:nvPr>
            <p:ph type="ftr" sz="quarter" idx="4294967295"/>
          </p:nvPr>
        </p:nvSpPr>
        <p:spPr>
          <a:xfrm>
            <a:off x="143340" y="6630875"/>
            <a:ext cx="2016224" cy="237515"/>
          </a:xfrm>
        </p:spPr>
        <p:txBody>
          <a:bodyPr/>
          <a:lstStyle/>
          <a:p>
            <a:r>
              <a:rPr lang="en-US"/>
              <a:t>©VITO – Not for distribution</a:t>
            </a:r>
            <a:endParaRPr lang="en-US" dirty="0"/>
          </a:p>
        </p:txBody>
      </p:sp>
      <p:sp>
        <p:nvSpPr>
          <p:cNvPr id="6" name="Slide Number Placeholder 5">
            <a:extLst>
              <a:ext uri="{FF2B5EF4-FFF2-40B4-BE49-F238E27FC236}">
                <a16:creationId xmlns:a16="http://schemas.microsoft.com/office/drawing/2014/main" id="{AFE37B9C-D3C3-44F2-954A-461FF0EDF094}"/>
              </a:ext>
            </a:extLst>
          </p:cNvPr>
          <p:cNvSpPr>
            <a:spLocks noGrp="1"/>
          </p:cNvSpPr>
          <p:nvPr>
            <p:ph type="sldNum" sz="quarter" idx="18"/>
          </p:nvPr>
        </p:nvSpPr>
        <p:spPr/>
        <p:txBody>
          <a:bodyPr/>
          <a:lstStyle/>
          <a:p>
            <a:fld id="{5BC19279-DFCC-452D-946A-D5121146A4E4}" type="slidenum">
              <a:rPr lang="en-US" smtClean="0"/>
              <a:pPr/>
              <a:t>9</a:t>
            </a:fld>
            <a:endParaRPr lang="en-US"/>
          </a:p>
        </p:txBody>
      </p:sp>
      <p:sp>
        <p:nvSpPr>
          <p:cNvPr id="17" name="Rectangle 16">
            <a:extLst>
              <a:ext uri="{FF2B5EF4-FFF2-40B4-BE49-F238E27FC236}">
                <a16:creationId xmlns:a16="http://schemas.microsoft.com/office/drawing/2014/main" id="{B4ED6A76-DF7F-4B92-A7E8-F24E3C0049A4}"/>
              </a:ext>
            </a:extLst>
          </p:cNvPr>
          <p:cNvSpPr/>
          <p:nvPr/>
        </p:nvSpPr>
        <p:spPr>
          <a:xfrm>
            <a:off x="3020151" y="0"/>
            <a:ext cx="9617445" cy="686021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2400"/>
          </a:p>
        </p:txBody>
      </p:sp>
      <p:sp>
        <p:nvSpPr>
          <p:cNvPr id="12" name="TextBox 11">
            <a:extLst>
              <a:ext uri="{FF2B5EF4-FFF2-40B4-BE49-F238E27FC236}">
                <a16:creationId xmlns:a16="http://schemas.microsoft.com/office/drawing/2014/main" id="{7633CE20-E21D-4774-8563-E559F7900CDD}"/>
              </a:ext>
            </a:extLst>
          </p:cNvPr>
          <p:cNvSpPr txBox="1"/>
          <p:nvPr/>
        </p:nvSpPr>
        <p:spPr>
          <a:xfrm>
            <a:off x="6716111" y="5133188"/>
            <a:ext cx="5228123" cy="1241237"/>
          </a:xfrm>
          <a:prstGeom prst="rect">
            <a:avLst/>
          </a:prstGeom>
          <a:solidFill>
            <a:srgbClr val="21428B">
              <a:alpha val="80000"/>
            </a:srgbClr>
          </a:solidFill>
        </p:spPr>
        <p:txBody>
          <a:bodyPr wrap="square" rtlCol="0">
            <a:spAutoFit/>
          </a:bodyPr>
          <a:lstStyle/>
          <a:p>
            <a:r>
              <a:rPr lang="en-US" sz="3733" dirty="0">
                <a:solidFill>
                  <a:schemeClr val="bg1"/>
                </a:solidFill>
              </a:rPr>
              <a:t>Navigate your company through stormy weather!</a:t>
            </a:r>
            <a:endParaRPr lang="en-BE" sz="3733" dirty="0">
              <a:solidFill>
                <a:schemeClr val="bg1"/>
              </a:solidFill>
            </a:endParaRPr>
          </a:p>
        </p:txBody>
      </p:sp>
      <p:pic>
        <p:nvPicPr>
          <p:cNvPr id="3" name="Picture 2">
            <a:extLst>
              <a:ext uri="{FF2B5EF4-FFF2-40B4-BE49-F238E27FC236}">
                <a16:creationId xmlns:a16="http://schemas.microsoft.com/office/drawing/2014/main" id="{0D692260-D734-45D0-A788-A553AAA2D71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8070" y="1386535"/>
            <a:ext cx="2993039" cy="1993596"/>
          </a:xfrm>
          <a:prstGeom prst="rect">
            <a:avLst/>
          </a:prstGeom>
        </p:spPr>
      </p:pic>
      <p:sp>
        <p:nvSpPr>
          <p:cNvPr id="10" name="TextBox 9">
            <a:extLst>
              <a:ext uri="{FF2B5EF4-FFF2-40B4-BE49-F238E27FC236}">
                <a16:creationId xmlns:a16="http://schemas.microsoft.com/office/drawing/2014/main" id="{F8089AE7-4940-48A0-AB9C-D78D181F3790}"/>
              </a:ext>
            </a:extLst>
          </p:cNvPr>
          <p:cNvSpPr txBox="1"/>
          <p:nvPr/>
        </p:nvSpPr>
        <p:spPr>
          <a:xfrm>
            <a:off x="1478628" y="3114394"/>
            <a:ext cx="2484923" cy="461665"/>
          </a:xfrm>
          <a:prstGeom prst="rect">
            <a:avLst/>
          </a:prstGeom>
          <a:solidFill>
            <a:srgbClr val="21428B"/>
          </a:solidFill>
        </p:spPr>
        <p:txBody>
          <a:bodyPr wrap="square" rtlCol="0">
            <a:spAutoFit/>
          </a:bodyPr>
          <a:lstStyle/>
          <a:p>
            <a:r>
              <a:rPr lang="en-US" sz="2400" dirty="0">
                <a:solidFill>
                  <a:schemeClr val="bg1"/>
                </a:solidFill>
              </a:rPr>
              <a:t>Limited resources</a:t>
            </a:r>
            <a:endParaRPr lang="en-BE" sz="2400" dirty="0">
              <a:solidFill>
                <a:schemeClr val="bg1"/>
              </a:solidFill>
            </a:endParaRPr>
          </a:p>
        </p:txBody>
      </p:sp>
      <p:pic>
        <p:nvPicPr>
          <p:cNvPr id="7" name="Picture 6">
            <a:extLst>
              <a:ext uri="{FF2B5EF4-FFF2-40B4-BE49-F238E27FC236}">
                <a16:creationId xmlns:a16="http://schemas.microsoft.com/office/drawing/2014/main" id="{5BDF6950-70AD-48C0-AB91-8C3931FA5A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41087" y="1354509"/>
            <a:ext cx="3147663" cy="1937023"/>
          </a:xfrm>
          <a:prstGeom prst="rect">
            <a:avLst/>
          </a:prstGeom>
        </p:spPr>
      </p:pic>
      <p:sp>
        <p:nvSpPr>
          <p:cNvPr id="13" name="TextBox 12">
            <a:extLst>
              <a:ext uri="{FF2B5EF4-FFF2-40B4-BE49-F238E27FC236}">
                <a16:creationId xmlns:a16="http://schemas.microsoft.com/office/drawing/2014/main" id="{04C849E5-2DE4-44B2-B799-59077DEF1228}"/>
              </a:ext>
            </a:extLst>
          </p:cNvPr>
          <p:cNvSpPr txBox="1"/>
          <p:nvPr/>
        </p:nvSpPr>
        <p:spPr>
          <a:xfrm>
            <a:off x="5943857" y="3114394"/>
            <a:ext cx="2070235" cy="461665"/>
          </a:xfrm>
          <a:prstGeom prst="rect">
            <a:avLst/>
          </a:prstGeom>
          <a:solidFill>
            <a:srgbClr val="21428B"/>
          </a:solidFill>
        </p:spPr>
        <p:txBody>
          <a:bodyPr wrap="square" rtlCol="0">
            <a:spAutoFit/>
          </a:bodyPr>
          <a:lstStyle/>
          <a:p>
            <a:r>
              <a:rPr lang="en-US" sz="2400" dirty="0">
                <a:solidFill>
                  <a:schemeClr val="bg1"/>
                </a:solidFill>
              </a:rPr>
              <a:t>Price volatility</a:t>
            </a:r>
            <a:endParaRPr lang="en-BE" sz="2400" dirty="0">
              <a:solidFill>
                <a:schemeClr val="bg1"/>
              </a:solidFill>
            </a:endParaRPr>
          </a:p>
        </p:txBody>
      </p:sp>
      <p:pic>
        <p:nvPicPr>
          <p:cNvPr id="9" name="Picture 8">
            <a:extLst>
              <a:ext uri="{FF2B5EF4-FFF2-40B4-BE49-F238E27FC236}">
                <a16:creationId xmlns:a16="http://schemas.microsoft.com/office/drawing/2014/main" id="{AB5DF1E8-118E-4DB7-9BC3-7BB101B927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07018" y="1378826"/>
            <a:ext cx="2920953" cy="1872196"/>
          </a:xfrm>
          <a:prstGeom prst="rect">
            <a:avLst/>
          </a:prstGeom>
        </p:spPr>
      </p:pic>
      <p:sp>
        <p:nvSpPr>
          <p:cNvPr id="14" name="TextBox 13">
            <a:extLst>
              <a:ext uri="{FF2B5EF4-FFF2-40B4-BE49-F238E27FC236}">
                <a16:creationId xmlns:a16="http://schemas.microsoft.com/office/drawing/2014/main" id="{F8B65E9F-AF4B-4962-AB21-136E81F19CE2}"/>
              </a:ext>
            </a:extLst>
          </p:cNvPr>
          <p:cNvSpPr txBox="1"/>
          <p:nvPr/>
        </p:nvSpPr>
        <p:spPr>
          <a:xfrm>
            <a:off x="8923283" y="3114394"/>
            <a:ext cx="3020951" cy="461665"/>
          </a:xfrm>
          <a:prstGeom prst="rect">
            <a:avLst/>
          </a:prstGeom>
          <a:solidFill>
            <a:srgbClr val="21428B"/>
          </a:solidFill>
        </p:spPr>
        <p:txBody>
          <a:bodyPr wrap="square" rtlCol="0">
            <a:spAutoFit/>
          </a:bodyPr>
          <a:lstStyle/>
          <a:p>
            <a:r>
              <a:rPr lang="en-US" sz="2400" dirty="0">
                <a:solidFill>
                  <a:schemeClr val="bg1"/>
                </a:solidFill>
              </a:rPr>
              <a:t>Changes in legislation</a:t>
            </a:r>
            <a:endParaRPr lang="en-BE" sz="2400" dirty="0">
              <a:solidFill>
                <a:schemeClr val="bg1"/>
              </a:solidFill>
            </a:endParaRPr>
          </a:p>
        </p:txBody>
      </p:sp>
      <p:pic>
        <p:nvPicPr>
          <p:cNvPr id="15" name="Picture 14">
            <a:extLst>
              <a:ext uri="{FF2B5EF4-FFF2-40B4-BE49-F238E27FC236}">
                <a16:creationId xmlns:a16="http://schemas.microsoft.com/office/drawing/2014/main" id="{4648A520-1C89-49E7-A30C-B529A4D1E3D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78070" y="3832380"/>
            <a:ext cx="2993039" cy="1701992"/>
          </a:xfrm>
          <a:prstGeom prst="rect">
            <a:avLst/>
          </a:prstGeom>
        </p:spPr>
      </p:pic>
      <p:sp>
        <p:nvSpPr>
          <p:cNvPr id="16" name="TextBox 15">
            <a:extLst>
              <a:ext uri="{FF2B5EF4-FFF2-40B4-BE49-F238E27FC236}">
                <a16:creationId xmlns:a16="http://schemas.microsoft.com/office/drawing/2014/main" id="{44AFB941-27E5-4AC4-9176-E1C91D401B83}"/>
              </a:ext>
            </a:extLst>
          </p:cNvPr>
          <p:cNvSpPr txBox="1"/>
          <p:nvPr/>
        </p:nvSpPr>
        <p:spPr>
          <a:xfrm>
            <a:off x="1478628" y="5231187"/>
            <a:ext cx="3635971" cy="461665"/>
          </a:xfrm>
          <a:prstGeom prst="rect">
            <a:avLst/>
          </a:prstGeom>
          <a:solidFill>
            <a:srgbClr val="21428B"/>
          </a:solidFill>
        </p:spPr>
        <p:txBody>
          <a:bodyPr wrap="square" rtlCol="0">
            <a:spAutoFit/>
          </a:bodyPr>
          <a:lstStyle/>
          <a:p>
            <a:r>
              <a:rPr lang="en-US" sz="2400" dirty="0">
                <a:solidFill>
                  <a:schemeClr val="bg1"/>
                </a:solidFill>
              </a:rPr>
              <a:t>Technological development</a:t>
            </a:r>
            <a:endParaRPr lang="en-BE" sz="2400" dirty="0">
              <a:solidFill>
                <a:schemeClr val="bg1"/>
              </a:solidFill>
            </a:endParaRPr>
          </a:p>
        </p:txBody>
      </p:sp>
      <p:sp>
        <p:nvSpPr>
          <p:cNvPr id="2" name="Text Placeholder 1">
            <a:extLst>
              <a:ext uri="{FF2B5EF4-FFF2-40B4-BE49-F238E27FC236}">
                <a16:creationId xmlns:a16="http://schemas.microsoft.com/office/drawing/2014/main" id="{08DBA6CD-212B-4538-86F7-6D7DA07261E7}"/>
              </a:ext>
            </a:extLst>
          </p:cNvPr>
          <p:cNvSpPr>
            <a:spLocks noGrp="1"/>
          </p:cNvSpPr>
          <p:nvPr>
            <p:ph type="body" sz="quarter" idx="15"/>
          </p:nvPr>
        </p:nvSpPr>
        <p:spPr/>
        <p:txBody>
          <a:bodyPr/>
          <a:lstStyle/>
          <a:p>
            <a:r>
              <a:rPr lang="en-US" dirty="0"/>
              <a:t>The Challenge</a:t>
            </a:r>
            <a:endParaRPr lang="en-BE" dirty="0"/>
          </a:p>
        </p:txBody>
      </p:sp>
      <p:pic>
        <p:nvPicPr>
          <p:cNvPr id="19" name="Picture 18">
            <a:extLst>
              <a:ext uri="{FF2B5EF4-FFF2-40B4-BE49-F238E27FC236}">
                <a16:creationId xmlns:a16="http://schemas.microsoft.com/office/drawing/2014/main" id="{19E81C5E-DA7A-43E5-84D3-94710D9F2E5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158688" y="61995"/>
            <a:ext cx="1033313" cy="851685"/>
          </a:xfrm>
          <a:prstGeom prst="rect">
            <a:avLst/>
          </a:prstGeom>
        </p:spPr>
      </p:pic>
    </p:spTree>
    <p:extLst>
      <p:ext uri="{BB962C8B-B14F-4D97-AF65-F5344CB8AC3E}">
        <p14:creationId xmlns:p14="http://schemas.microsoft.com/office/powerpoint/2010/main" val="299135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Lst>
  </p:timing>
</p:sld>
</file>

<file path=ppt/theme/theme1.xml><?xml version="1.0" encoding="utf-8"?>
<a:theme xmlns:a="http://schemas.openxmlformats.org/drawingml/2006/main" name="IMC University of Applied Sciences">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kmh_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4E7E9"/>
        </a:solidFill>
        <a:ln>
          <a:noFill/>
        </a:ln>
      </a:spPr>
      <a:bodyPr rtlCol="0" anchor="ctr"/>
      <a:lstStyle>
        <a:defPPr algn="ctr">
          <a:lnSpc>
            <a:spcPct val="120000"/>
          </a:lnSpc>
          <a:defRPr sz="160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lgn="l">
          <a:lnSpc>
            <a:spcPct val="120000"/>
          </a:lnSpc>
          <a:spcBef>
            <a:spcPts val="800"/>
          </a:spcBef>
          <a:buFont typeface="Arial" panose="020B0604020202020204" pitchFamily="34" charset="0"/>
          <a:buChar char="•"/>
          <a:defRPr sz="1600" dirty="0" smtClean="0"/>
        </a:defPPr>
      </a:lstStyle>
    </a:txDef>
  </a:objectDefaults>
  <a:extraClrSchemeLst/>
  <a:custClrLst>
    <a:custClr name="Corporate 1">
      <a:srgbClr val="768692"/>
    </a:custClr>
    <a:custClr name="R 156, G 168, B 178">
      <a:srgbClr val="9CA8B2"/>
    </a:custClr>
    <a:custClr name="R 199, G 206, B 211">
      <a:srgbClr val="C7CED3"/>
    </a:custClr>
    <a:custClr name="R 228, G 231, B 233">
      <a:srgbClr val="E4E7E9"/>
    </a:custClr>
    <a:custClr name="Corporate 2">
      <a:srgbClr val="FF9E1B"/>
    </a:custClr>
    <a:custClr name="R 255, G 191, B 113">
      <a:srgbClr val="FFBF71"/>
    </a:custClr>
    <a:custClr name="R 255, G 227, B 193">
      <a:srgbClr val="FFE3C1"/>
    </a:custClr>
    <a:custClr name="Health">
      <a:srgbClr val="98D801"/>
    </a:custClr>
    <a:custClr name="Sciences Technology">
      <a:srgbClr val="F94868"/>
    </a:custClr>
    <a:custClr name="Business">
      <a:srgbClr val="608EE4"/>
    </a:custClr>
  </a:custClrLst>
  <a:extLst>
    <a:ext uri="{05A4C25C-085E-4340-85A3-A5531E510DB2}">
      <thm15:themeFamily xmlns:thm15="http://schemas.microsoft.com/office/thememl/2012/main" name="IMC_Master_kmh_DE_v1.potx" id="{79027A7D-8AA6-4FF1-9B83-2BF3E5D41B04}" vid="{87764EB5-24AE-4F71-AD43-557043AB0F05}"/>
    </a:ext>
  </a:extLst>
</a:theme>
</file>

<file path=ppt/theme/theme2.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IMC Fachhochschule Krems">
      <a:dk1>
        <a:sysClr val="windowText" lastClr="000000"/>
      </a:dk1>
      <a:lt1>
        <a:sysClr val="window" lastClr="FFFFFF"/>
      </a:lt1>
      <a:dk2>
        <a:srgbClr val="FF9E1B"/>
      </a:dk2>
      <a:lt2>
        <a:srgbClr val="768692"/>
      </a:lt2>
      <a:accent1>
        <a:srgbClr val="768692"/>
      </a:accent1>
      <a:accent2>
        <a:srgbClr val="FF9E1B"/>
      </a:accent2>
      <a:accent3>
        <a:srgbClr val="9CA8B2"/>
      </a:accent3>
      <a:accent4>
        <a:srgbClr val="FFBF71"/>
      </a:accent4>
      <a:accent5>
        <a:srgbClr val="C7CED3"/>
      </a:accent5>
      <a:accent6>
        <a:srgbClr val="FFE3C1"/>
      </a:accent6>
      <a:hlink>
        <a:srgbClr val="000000"/>
      </a:hlink>
      <a:folHlink>
        <a:srgbClr val="FF9E1B"/>
      </a:folHlink>
    </a:clrScheme>
    <a:fontScheme name="IMC Fachhochschule Krems">
      <a:majorFont>
        <a:latin typeface="Cambr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F2792C-8C3D-4AFB-91DE-8DCC0231744D}">
  <we:reference id="wa200007063" version="1.2.0.0" store="de-DE" storeType="OMEX"/>
  <we:alternateReferences>
    <we:reference id="wa200007063" version="1.2.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6CAB9078B69604392EA4442D9DB3D29" ma:contentTypeVersion="13" ma:contentTypeDescription="Ein neues Dokument erstellen." ma:contentTypeScope="" ma:versionID="b30b9298febc36b9437faa8550d699c2">
  <xsd:schema xmlns:xsd="http://www.w3.org/2001/XMLSchema" xmlns:xs="http://www.w3.org/2001/XMLSchema" xmlns:p="http://schemas.microsoft.com/office/2006/metadata/properties" xmlns:ns2="ee2a1aa5-80d5-48a3-91f0-fb64e0be4770" xmlns:ns3="983343c7-a106-418e-a2df-312e52841f70" targetNamespace="http://schemas.microsoft.com/office/2006/metadata/properties" ma:root="true" ma:fieldsID="26f53b4dd3e5a9a6db96d3e8ab406d29" ns2:_="" ns3:_="">
    <xsd:import namespace="ee2a1aa5-80d5-48a3-91f0-fb64e0be4770"/>
    <xsd:import namespace="983343c7-a106-418e-a2df-312e52841f7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2a1aa5-80d5-48a3-91f0-fb64e0be4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c16438b7-21d0-4069-86e7-cecdf0f7fcb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3343c7-a106-418e-a2df-312e52841f7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1ee604f-cc32-441b-b418-5a37cfef1180}" ma:internalName="TaxCatchAll" ma:showField="CatchAllData" ma:web="983343c7-a106-418e-a2df-312e52841f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83343c7-a106-418e-a2df-312e52841f70" xsi:nil="true"/>
    <lcf76f155ced4ddcb4097134ff3c332f xmlns="ee2a1aa5-80d5-48a3-91f0-fb64e0be477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5072DB-16F6-4D9A-84BE-E127FBAF5650}"/>
</file>

<file path=customXml/itemProps2.xml><?xml version="1.0" encoding="utf-8"?>
<ds:datastoreItem xmlns:ds="http://schemas.openxmlformats.org/officeDocument/2006/customXml" ds:itemID="{C05C4301-C29D-407B-9381-82889EE8729E}">
  <ds:schemaRefs>
    <ds:schemaRef ds:uri="http://schemas.microsoft.com/office/2006/metadata/properties"/>
    <ds:schemaRef ds:uri="http://purl.org/dc/dcmitype/"/>
    <ds:schemaRef ds:uri="http://purl.org/dc/elements/1.1/"/>
    <ds:schemaRef ds:uri="http://purl.org/dc/term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983343c7-a106-418e-a2df-312e52841f70"/>
    <ds:schemaRef ds:uri="ee2a1aa5-80d5-48a3-91f0-fb64e0be4770"/>
  </ds:schemaRefs>
</ds:datastoreItem>
</file>

<file path=customXml/itemProps3.xml><?xml version="1.0" encoding="utf-8"?>
<ds:datastoreItem xmlns:ds="http://schemas.openxmlformats.org/officeDocument/2006/customXml" ds:itemID="{E173F5B9-CA92-4B94-AB61-4BBEAEC9764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897</Words>
  <Application>Microsoft Office PowerPoint</Application>
  <PresentationFormat>Breitbild</PresentationFormat>
  <Paragraphs>218</Paragraphs>
  <Slides>41</Slides>
  <Notes>5</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41</vt:i4>
      </vt:variant>
    </vt:vector>
  </HeadingPairs>
  <TitlesOfParts>
    <vt:vector size="49" baseType="lpstr">
      <vt:lpstr>Arial</vt:lpstr>
      <vt:lpstr>Bookman Old Style</vt:lpstr>
      <vt:lpstr>Calibri</vt:lpstr>
      <vt:lpstr>Cambria</vt:lpstr>
      <vt:lpstr>Symbol</vt:lpstr>
      <vt:lpstr>Times New Roman</vt:lpstr>
      <vt:lpstr>Wingdings</vt:lpstr>
      <vt:lpstr>IMC University of Applied Sciences</vt:lpstr>
      <vt:lpstr>Simulation game “Risk &amp; Race”</vt:lpstr>
      <vt:lpstr>Overview</vt:lpstr>
      <vt:lpstr>One size  fits all?</vt:lpstr>
      <vt:lpstr>Revisiting the (theoretical) critique of conceptual fragmentation:  Friant et al. (2020)</vt:lpstr>
      <vt:lpstr>Friant et al.‘s (2020) Technocentric Circular Economy</vt:lpstr>
      <vt:lpstr>Risk &amp; RACE</vt:lpstr>
      <vt:lpstr>PowerPoint-Präsentation</vt:lpstr>
      <vt:lpstr>PowerPoint-Präsentation</vt:lpstr>
      <vt:lpstr>PowerPoint-Präsentation</vt:lpstr>
      <vt:lpstr>PowerPoint-Präsentation</vt:lpstr>
      <vt:lpstr>@ Mission: Resilience &amp; company value</vt:lpstr>
      <vt:lpstr>Business models: Ownership</vt:lpstr>
      <vt:lpstr>Business models: Pay-Per-Use</vt:lpstr>
      <vt:lpstr>Circularity in the game</vt:lpstr>
      <vt:lpstr>Circularity in the game</vt:lpstr>
      <vt:lpstr>Circularity in the game</vt:lpstr>
      <vt:lpstr>Circularity in the game</vt:lpstr>
      <vt:lpstr>Circularity in the game</vt:lpstr>
      <vt:lpstr>Circularity in the game</vt:lpstr>
      <vt:lpstr>Circularity in the game</vt:lpstr>
      <vt:lpstr>Circularity in the game</vt:lpstr>
      <vt:lpstr>Overall game strategy</vt:lpstr>
      <vt:lpstr>Your first task:</vt:lpstr>
      <vt:lpstr>Debrief &amp; assignment</vt:lpstr>
      <vt:lpstr>Overall game mechanics</vt:lpstr>
      <vt:lpstr>Debriefing</vt:lpstr>
      <vt:lpstr>Debriefing</vt:lpstr>
      <vt:lpstr>Debriefing</vt:lpstr>
      <vt:lpstr>Your assignment: Debriefing Report</vt:lpstr>
      <vt:lpstr>Your assignment: Debriefing Report</vt:lpstr>
      <vt:lpstr>Your assignment: Debriefing Report</vt:lpstr>
      <vt:lpstr>Overview on possible strategies</vt:lpstr>
      <vt:lpstr>Overview on possible strategies</vt:lpstr>
      <vt:lpstr>Overview on possible strategies</vt:lpstr>
      <vt:lpstr>Overview on possible strategies</vt:lpstr>
      <vt:lpstr>Overview on possible strategies</vt:lpstr>
      <vt:lpstr>Your assignment: Debriefing Report</vt:lpstr>
      <vt:lpstr>Outlook</vt:lpstr>
      <vt:lpstr>Wrap it up</vt:lpstr>
      <vt:lpstr>Till next session:</vt:lpstr>
      <vt:lpstr>So long &amp; cheerio!</vt:lpstr>
    </vt:vector>
  </TitlesOfParts>
  <Company>IMC University of Applied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Karl Michael Höferl</dc:creator>
  <cp:lastModifiedBy>Karl Michael Höferl</cp:lastModifiedBy>
  <cp:revision>238</cp:revision>
  <dcterms:created xsi:type="dcterms:W3CDTF">2023-06-26T10:57:31Z</dcterms:created>
  <dcterms:modified xsi:type="dcterms:W3CDTF">2024-12-14T07:43:17Z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0x010100B6CAB9078B69604392EA4442D9DB3D29</vt:lpwstr>
  </property>
  <property fmtid="{D5CDD505-2E9C-101B-9397-08002B2CF9AE}" pid="3" name="MediaServiceImageTags">
    <vt:lpwstr/>
  </property>
</Properties>
</file>